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385" r:id="rId2"/>
    <p:sldId id="256" r:id="rId3"/>
    <p:sldId id="393" r:id="rId4"/>
    <p:sldId id="257" r:id="rId5"/>
    <p:sldId id="264" r:id="rId6"/>
    <p:sldId id="383" r:id="rId7"/>
    <p:sldId id="384" r:id="rId8"/>
    <p:sldId id="357" r:id="rId9"/>
    <p:sldId id="304" r:id="rId10"/>
    <p:sldId id="394" r:id="rId11"/>
    <p:sldId id="348" r:id="rId12"/>
    <p:sldId id="396" r:id="rId13"/>
    <p:sldId id="397" r:id="rId14"/>
    <p:sldId id="398" r:id="rId15"/>
    <p:sldId id="475" r:id="rId16"/>
    <p:sldId id="286" r:id="rId17"/>
    <p:sldId id="287" r:id="rId18"/>
    <p:sldId id="399" r:id="rId19"/>
    <p:sldId id="476" r:id="rId20"/>
    <p:sldId id="400" r:id="rId21"/>
    <p:sldId id="401" r:id="rId22"/>
    <p:sldId id="402" r:id="rId23"/>
    <p:sldId id="403" r:id="rId24"/>
    <p:sldId id="404" r:id="rId25"/>
    <p:sldId id="408" r:id="rId26"/>
    <p:sldId id="422" r:id="rId27"/>
    <p:sldId id="414" r:id="rId28"/>
    <p:sldId id="415" r:id="rId29"/>
    <p:sldId id="416" r:id="rId30"/>
    <p:sldId id="421" r:id="rId31"/>
    <p:sldId id="417" r:id="rId32"/>
    <p:sldId id="418" r:id="rId33"/>
    <p:sldId id="419" r:id="rId34"/>
    <p:sldId id="405" r:id="rId35"/>
    <p:sldId id="412" r:id="rId36"/>
    <p:sldId id="425" r:id="rId37"/>
    <p:sldId id="426" r:id="rId38"/>
    <p:sldId id="413" r:id="rId39"/>
    <p:sldId id="410" r:id="rId40"/>
    <p:sldId id="427" r:id="rId41"/>
    <p:sldId id="428" r:id="rId42"/>
    <p:sldId id="429" r:id="rId43"/>
    <p:sldId id="430" r:id="rId44"/>
    <p:sldId id="431" r:id="rId45"/>
    <p:sldId id="433" r:id="rId46"/>
    <p:sldId id="434" r:id="rId47"/>
    <p:sldId id="457" r:id="rId48"/>
    <p:sldId id="432" r:id="rId49"/>
    <p:sldId id="411" r:id="rId50"/>
    <p:sldId id="420" r:id="rId51"/>
    <p:sldId id="439" r:id="rId52"/>
    <p:sldId id="440" r:id="rId53"/>
    <p:sldId id="441" r:id="rId54"/>
    <p:sldId id="395" r:id="rId55"/>
    <p:sldId id="437" r:id="rId56"/>
    <p:sldId id="423" r:id="rId57"/>
    <p:sldId id="424" r:id="rId58"/>
    <p:sldId id="435" r:id="rId59"/>
    <p:sldId id="436" r:id="rId60"/>
    <p:sldId id="442" r:id="rId61"/>
    <p:sldId id="443" r:id="rId62"/>
    <p:sldId id="461" r:id="rId63"/>
    <p:sldId id="444" r:id="rId64"/>
    <p:sldId id="445" r:id="rId65"/>
    <p:sldId id="447" r:id="rId66"/>
    <p:sldId id="458" r:id="rId67"/>
    <p:sldId id="446" r:id="rId68"/>
    <p:sldId id="448" r:id="rId69"/>
    <p:sldId id="449" r:id="rId70"/>
    <p:sldId id="450" r:id="rId71"/>
    <p:sldId id="451" r:id="rId72"/>
    <p:sldId id="452" r:id="rId73"/>
    <p:sldId id="453" r:id="rId74"/>
    <p:sldId id="460" r:id="rId75"/>
    <p:sldId id="454" r:id="rId76"/>
    <p:sldId id="459" r:id="rId77"/>
    <p:sldId id="462" r:id="rId78"/>
    <p:sldId id="463" r:id="rId79"/>
    <p:sldId id="464" r:id="rId80"/>
    <p:sldId id="465" r:id="rId81"/>
    <p:sldId id="466" r:id="rId82"/>
    <p:sldId id="467" r:id="rId83"/>
    <p:sldId id="468" r:id="rId84"/>
    <p:sldId id="469" r:id="rId85"/>
    <p:sldId id="470" r:id="rId86"/>
    <p:sldId id="471" r:id="rId87"/>
    <p:sldId id="472" r:id="rId88"/>
    <p:sldId id="473" r:id="rId89"/>
    <p:sldId id="474" r:id="rId90"/>
    <p:sldId id="456" r:id="rId91"/>
    <p:sldId id="477" r:id="rId92"/>
    <p:sldId id="455" r:id="rId93"/>
    <p:sldId id="406" r:id="rId94"/>
    <p:sldId id="392" r:id="rId9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us Röllig" initials="MR" lastIdx="1" clrIdx="0">
    <p:extLst>
      <p:ext uri="{19B8F6BF-5375-455C-9EA6-DF929625EA0E}">
        <p15:presenceInfo xmlns:p15="http://schemas.microsoft.com/office/powerpoint/2012/main" userId="30dd76edf877a0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D759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p:scale>
          <a:sx n="100" d="100"/>
          <a:sy n="100" d="100"/>
        </p:scale>
        <p:origin x="216"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D3604-4EE8-4050-8B9D-652FD0A7E785}" type="datetimeFigureOut">
              <a:rPr lang="de-DE" smtClean="0"/>
              <a:t>25.09.2019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3C1A1-0ED9-46CF-90B8-FDB8EACEC1DF}" type="slidenum">
              <a:rPr lang="de-DE" smtClean="0"/>
              <a:t>‹Nr.›</a:t>
            </a:fld>
            <a:endParaRPr lang="de-DE"/>
          </a:p>
        </p:txBody>
      </p:sp>
    </p:spTree>
    <p:extLst>
      <p:ext uri="{BB962C8B-B14F-4D97-AF65-F5344CB8AC3E}">
        <p14:creationId xmlns:p14="http://schemas.microsoft.com/office/powerpoint/2010/main" val="3450824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aanda.org/articles/aa/full_html/2017/08/aa29503-16/aa29503-16.html#R74"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ukaff.ac.uk/"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hubblesite.org/newscenter/archive/2003/13/" TargetMode="External"/><Relationship Id="rId3" Type="http://schemas.openxmlformats.org/officeDocument/2006/relationships/hyperlink" Target="http://archive.ncsa.uiuc.edu/Cyberia/Bima/StarForm.html" TargetMode="External"/><Relationship Id="rId7" Type="http://schemas.openxmlformats.org/officeDocument/2006/relationships/hyperlink" Target="http://sirtf.caltech.edu/EPO/Messier/m17.html"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apod.nasa.gov/apod/ap011230.html" TargetMode="External"/><Relationship Id="rId5" Type="http://schemas.openxmlformats.org/officeDocument/2006/relationships/hyperlink" Target="https://apod.nasa.gov/apod/ap011229.html" TargetMode="External"/><Relationship Id="rId4" Type="http://schemas.openxmlformats.org/officeDocument/2006/relationships/hyperlink" Target="http://www.seds.org/messier/m/m017.html" TargetMode="External"/><Relationship Id="rId9" Type="http://schemas.openxmlformats.org/officeDocument/2006/relationships/hyperlink" Target="http://hubblesite.org/newscenter/archive/2003/13/astrofile"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oolcosmos.ipac.caltech.edu/cosmic_classroom/multiwavelength_astronomy/multiwavelength_museum/m17.html"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aanda.org/articles/aa/full_html/2011/03/aa15079-10/aa15079-10.html#T1"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anda.org/articles/aa/full_html/2011/03/aa15079-10/aa15079-10.html#T1"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coolcosmos.ipac.caltech.edu/cosmic_classroom/multiwavelength_astronomy/multiwavelength_museum/m17.html"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2</a:t>
            </a:fld>
            <a:endParaRPr lang="de-DE"/>
          </a:p>
        </p:txBody>
      </p:sp>
    </p:spTree>
    <p:extLst>
      <p:ext uri="{BB962C8B-B14F-4D97-AF65-F5344CB8AC3E}">
        <p14:creationId xmlns:p14="http://schemas.microsoft.com/office/powerpoint/2010/main" val="975533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Ramírez-Tannus</a:t>
            </a:r>
            <a:r>
              <a:rPr lang="de-DE" baseline="0"/>
              <a:t> et al. 2017</a:t>
            </a:r>
          </a:p>
          <a:p>
            <a:r>
              <a:rPr lang="en-US" i="1"/>
              <a:t>Left</a:t>
            </a:r>
            <a:r>
              <a:rPr lang="en-US"/>
              <a:t>: NIR colour composite image of M17 based on 2MASS data: </a:t>
            </a:r>
            <a:r>
              <a:rPr lang="en-US" i="1"/>
              <a:t>J</a:t>
            </a:r>
            <a:r>
              <a:rPr lang="en-US"/>
              <a:t> (blue), </a:t>
            </a:r>
            <a:r>
              <a:rPr lang="en-US" i="1"/>
              <a:t>H</a:t>
            </a:r>
            <a:r>
              <a:rPr lang="en-US"/>
              <a:t> (green), and </a:t>
            </a:r>
            <a:r>
              <a:rPr lang="en-US" i="1"/>
              <a:t>K</a:t>
            </a:r>
            <a:r>
              <a:rPr lang="en-US"/>
              <a:t> (red). Our X-shooter targets are labelled: in black we show the objects that have no indication of a disk, in green the objects that show NIR excess only longward of 3 </a:t>
            </a:r>
            <a:r>
              <a:rPr lang="en-US" i="1"/>
              <a:t>μ</a:t>
            </a:r>
            <a:r>
              <a:rPr lang="en-US"/>
              <a:t>m in the photometry (points to a dusty disk), in blue the objects with emission lines in the X-shooter spectrum and NIR excess (identifying them as mYSOs), and in red the post-AGB star B358; B311 is associated with the bow shock M17-S1 (</a:t>
            </a:r>
            <a:r>
              <a:rPr lang="en-US">
                <a:hlinkClick r:id="rId3"/>
              </a:rPr>
              <a:t>Povich et al. 2008</a:t>
            </a:r>
            <a:r>
              <a:rPr lang="en-US"/>
              <a:t>). The central cluster NGC 6618 includes several dozen OB-type stars that ionise the surrounding region. At the western edge of the H ii region several massive YSOs were identified. Apparently, massive star formation is continuing in the irradiated molecular cloud. </a:t>
            </a:r>
            <a:r>
              <a:rPr lang="en-US" i="1"/>
              <a:t>Right</a:t>
            </a:r>
            <a:r>
              <a:rPr lang="en-US"/>
              <a:t>: mid-infrared colour composite image of M17 based on </a:t>
            </a:r>
            <a:r>
              <a:rPr lang="en-US" i="1"/>
              <a:t>Spitzer </a:t>
            </a:r>
            <a:r>
              <a:rPr lang="en-US"/>
              <a:t>and </a:t>
            </a:r>
            <a:r>
              <a:rPr lang="en-US" i="1"/>
              <a:t>Herschel</a:t>
            </a:r>
            <a:r>
              <a:rPr lang="en-US"/>
              <a:t>: IRAC1 – 3.6 </a:t>
            </a:r>
            <a:r>
              <a:rPr lang="en-US" i="1"/>
              <a:t>μ</a:t>
            </a:r>
            <a:r>
              <a:rPr lang="en-US"/>
              <a:t>m (blue), IRAC4 – 8.0 </a:t>
            </a:r>
            <a:r>
              <a:rPr lang="en-US" i="1"/>
              <a:t>μ</a:t>
            </a:r>
            <a:r>
              <a:rPr lang="en-US"/>
              <a:t>m (green), and PACS – 70 </a:t>
            </a:r>
            <a:r>
              <a:rPr lang="en-US" i="1"/>
              <a:t>μ</a:t>
            </a:r>
            <a:r>
              <a:rPr lang="en-US"/>
              <a:t>m (red). Here the distribution of the heated dust (blue) becomes apparent along with the PAH emission within the H ii region (green).</a:t>
            </a:r>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94</a:t>
            </a:fld>
            <a:endParaRPr lang="de-DE"/>
          </a:p>
        </p:txBody>
      </p:sp>
    </p:spTree>
    <p:extLst>
      <p:ext uri="{BB962C8B-B14F-4D97-AF65-F5344CB8AC3E}">
        <p14:creationId xmlns:p14="http://schemas.microsoft.com/office/powerpoint/2010/main" val="30007767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calculation models the collapse and fragmentation of a 500 solar mass molecular cloud that is 0.8 pc in diameter (approximately 2.6 light-years). At the initial temperature of 10 K with a mean molecular weight of 2.46, this results in an thermal Jeans mass of 1 solar mass. The free-fall time of the cloud is 190,000 years and the simulation covers 285,000 years. </a:t>
            </a:r>
          </a:p>
          <a:p>
            <a:r>
              <a:rPr lang="en-US" dirty="0"/>
              <a:t>The cloud is given an initial supersonic `turbulent' velocity field in the same manner as </a:t>
            </a:r>
            <a:r>
              <a:rPr lang="en-US" dirty="0" err="1"/>
              <a:t>Ostriker</a:t>
            </a:r>
            <a:r>
              <a:rPr lang="en-US" dirty="0"/>
              <a:t>, Stone &amp; </a:t>
            </a:r>
            <a:r>
              <a:rPr lang="en-US" dirty="0" err="1"/>
              <a:t>Gammie</a:t>
            </a:r>
            <a:r>
              <a:rPr lang="en-US" dirty="0"/>
              <a:t> (2001). We generate a divergence-free random Gaussian velocity field with a power spectrum P(k) \</a:t>
            </a:r>
            <a:r>
              <a:rPr lang="en-US" dirty="0" err="1"/>
              <a:t>propto</a:t>
            </a:r>
            <a:r>
              <a:rPr lang="en-US" dirty="0"/>
              <a:t> k</a:t>
            </a:r>
            <a:r>
              <a:rPr lang="en-US" baseline="30000" dirty="0"/>
              <a:t>-4</a:t>
            </a:r>
            <a:r>
              <a:rPr lang="en-US" dirty="0"/>
              <a:t>, where k is the wave-number. In three-dimensions, this results in a velocity dispersion that varies with distance, lambda, as sigma(lambda) \</a:t>
            </a:r>
            <a:r>
              <a:rPr lang="en-US" dirty="0" err="1"/>
              <a:t>propto</a:t>
            </a:r>
            <a:r>
              <a:rPr lang="en-US" dirty="0"/>
              <a:t> lambda</a:t>
            </a:r>
            <a:r>
              <a:rPr lang="en-US" baseline="30000" dirty="0"/>
              <a:t>1/2</a:t>
            </a:r>
            <a:r>
              <a:rPr lang="en-US" dirty="0"/>
              <a:t> in agreement with the observed Larson scaling relations for molecular clouds (Larson 1981). This power spectrum is </a:t>
            </a:r>
            <a:r>
              <a:rPr lang="en-US" dirty="0" err="1"/>
              <a:t>slighly</a:t>
            </a:r>
            <a:r>
              <a:rPr lang="en-US" dirty="0"/>
              <a:t> steeper than the Kolmogorov spectrum, P(k)\</a:t>
            </a:r>
            <a:r>
              <a:rPr lang="en-US" dirty="0" err="1"/>
              <a:t>propto</a:t>
            </a:r>
            <a:r>
              <a:rPr lang="en-US" dirty="0"/>
              <a:t> k</a:t>
            </a:r>
            <a:r>
              <a:rPr lang="en-US" baseline="30000" dirty="0"/>
              <a:t>11/3</a:t>
            </a:r>
            <a:r>
              <a:rPr lang="en-US" dirty="0"/>
              <a:t>. Rather, it matches the amplitude scaling of Burgers supersonic turbulence associated with an ensemble of shocks (but differs from Burgers turbulence in that the initial phases are uncorrelated). </a:t>
            </a:r>
          </a:p>
          <a:p>
            <a:r>
              <a:rPr lang="en-US" dirty="0"/>
              <a:t>The calculation was performed using a parallel three-dimensional smoothed particle hydrodynamics (SPH) code with 35 million particles on the </a:t>
            </a:r>
            <a:r>
              <a:rPr lang="en-US" dirty="0">
                <a:hlinkClick r:id="rId3"/>
              </a:rPr>
              <a:t>United Kingdom Astrophysical Fluids Facility (UKAFF)</a:t>
            </a:r>
            <a:r>
              <a:rPr lang="en-US" dirty="0"/>
              <a:t>. It took approximately 100,000 CPU hours running on up to 16 processors. The SPH code was </a:t>
            </a:r>
            <a:r>
              <a:rPr lang="en-US" dirty="0" err="1"/>
              <a:t>parallelised</a:t>
            </a:r>
            <a:r>
              <a:rPr lang="en-US" dirty="0"/>
              <a:t> using </a:t>
            </a:r>
            <a:r>
              <a:rPr lang="en-US" dirty="0" err="1"/>
              <a:t>OpenMP</a:t>
            </a:r>
            <a:r>
              <a:rPr lang="en-US" dirty="0"/>
              <a:t> by M. Bate. The code uses sink particles (Bate, </a:t>
            </a:r>
            <a:r>
              <a:rPr lang="en-US" dirty="0" err="1"/>
              <a:t>Bonnell</a:t>
            </a:r>
            <a:r>
              <a:rPr lang="en-US" dirty="0"/>
              <a:t> &amp; Price 1995) to model condensed objects (i.e. the stars and brown dwarfs). Sink particles are point masses that accrete bound gas that comes within a specified radius of them. This accretion radius is to set 5 AU. Binary systems are followed to separations as small as 1 AU. </a:t>
            </a:r>
          </a:p>
          <a:p>
            <a:endParaRPr lang="en-US" dirty="0"/>
          </a:p>
          <a:p>
            <a:endParaRPr lang="en-US" dirty="0"/>
          </a:p>
        </p:txBody>
      </p:sp>
      <p:sp>
        <p:nvSpPr>
          <p:cNvPr id="4" name="Foliennummernplatzhalter 3"/>
          <p:cNvSpPr>
            <a:spLocks noGrp="1"/>
          </p:cNvSpPr>
          <p:nvPr>
            <p:ph type="sldNum" sz="quarter" idx="10"/>
          </p:nvPr>
        </p:nvSpPr>
        <p:spPr/>
        <p:txBody>
          <a:bodyPr/>
          <a:lstStyle/>
          <a:p>
            <a:fld id="{A63A35A0-D6B0-41B0-A50E-01393CA9F8D8}" type="slidenum">
              <a:rPr lang="en-US" smtClean="0"/>
              <a:t>7</a:t>
            </a:fld>
            <a:endParaRPr lang="en-US"/>
          </a:p>
        </p:txBody>
      </p:sp>
    </p:spTree>
    <p:extLst>
      <p:ext uri="{BB962C8B-B14F-4D97-AF65-F5344CB8AC3E}">
        <p14:creationId xmlns:p14="http://schemas.microsoft.com/office/powerpoint/2010/main" val="26999869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M17: A Hubble Close-Up</a:t>
            </a:r>
          </a:p>
          <a:p>
            <a:r>
              <a:rPr lang="en-US" b="1"/>
              <a:t>Explanation: </a:t>
            </a:r>
            <a:r>
              <a:rPr lang="en-US"/>
              <a:t>Sculpted by stellar winds and radiation, these fantastic, undulating shapes lie within the </a:t>
            </a:r>
            <a:r>
              <a:rPr lang="en-US">
                <a:hlinkClick r:id="rId3"/>
              </a:rPr>
              <a:t>stellar nursery</a:t>
            </a:r>
            <a:r>
              <a:rPr lang="en-US"/>
              <a:t> known </a:t>
            </a:r>
            <a:r>
              <a:rPr lang="en-US">
                <a:hlinkClick r:id="rId4"/>
              </a:rPr>
              <a:t>as M17</a:t>
            </a:r>
            <a:r>
              <a:rPr lang="en-US"/>
              <a:t>, the Omega Nebula, some 5,500 light-years away in the </a:t>
            </a:r>
            <a:r>
              <a:rPr lang="en-US">
                <a:hlinkClick r:id="rId5"/>
              </a:rPr>
              <a:t>nebula-rich</a:t>
            </a:r>
            <a:r>
              <a:rPr lang="en-US"/>
              <a:t> constellation Sagittarius. The </a:t>
            </a:r>
            <a:r>
              <a:rPr lang="en-US">
                <a:hlinkClick r:id="rId6"/>
              </a:rPr>
              <a:t>lumpy features</a:t>
            </a:r>
            <a:r>
              <a:rPr lang="en-US"/>
              <a:t> in the dense cold gas and dust are illuminated by stars off the upper left of the image and may themselves represent sites of future star formation. Colors in the fog of surrounding hotter material indicate </a:t>
            </a:r>
            <a:r>
              <a:rPr lang="en-US">
                <a:hlinkClick r:id="rId7"/>
              </a:rPr>
              <a:t>M17's</a:t>
            </a:r>
            <a:r>
              <a:rPr lang="en-US"/>
              <a:t> chemical make up. The predominately green glow corresponds to abundant hydrogen, with trace sulfur and oxygen atoms contributing red and blue hues. The picture spans about 3 light-years and was </a:t>
            </a:r>
            <a:r>
              <a:rPr lang="en-US">
                <a:hlinkClick r:id="rId8"/>
              </a:rPr>
              <a:t>released to celebrate</a:t>
            </a:r>
            <a:r>
              <a:rPr lang="en-US"/>
              <a:t> the thirteenth year of the </a:t>
            </a:r>
            <a:r>
              <a:rPr lang="en-US">
                <a:hlinkClick r:id="rId9"/>
              </a:rPr>
              <a:t>Hubble Space Telescope's</a:t>
            </a:r>
            <a:r>
              <a:rPr lang="en-US"/>
              <a:t> cosmic voyage of exploration. </a:t>
            </a:r>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10</a:t>
            </a:fld>
            <a:endParaRPr lang="de-DE"/>
          </a:p>
        </p:txBody>
      </p:sp>
    </p:spTree>
    <p:extLst>
      <p:ext uri="{BB962C8B-B14F-4D97-AF65-F5344CB8AC3E}">
        <p14:creationId xmlns:p14="http://schemas.microsoft.com/office/powerpoint/2010/main" val="1030018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The wavelengths are as follows: Top row from left: Moon in radio waves, submillimeter light, mid-infrared, near-infrared. Bottom row: Visual, ultraviolet, X-rays and gamma rays.</a:t>
            </a:r>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13</a:t>
            </a:fld>
            <a:endParaRPr lang="de-DE"/>
          </a:p>
        </p:txBody>
      </p:sp>
    </p:spTree>
    <p:extLst>
      <p:ext uri="{BB962C8B-B14F-4D97-AF65-F5344CB8AC3E}">
        <p14:creationId xmlns:p14="http://schemas.microsoft.com/office/powerpoint/2010/main" val="175209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The wavelengths are as follows: Top row from left: Moon in radio waves, submillimeter light, mid-infrared, near-infrared. Bottom row: Visual, ultraviolet, X-rays and gamma rays.</a:t>
            </a:r>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14</a:t>
            </a:fld>
            <a:endParaRPr lang="de-DE"/>
          </a:p>
        </p:txBody>
      </p:sp>
    </p:spTree>
    <p:extLst>
      <p:ext uri="{BB962C8B-B14F-4D97-AF65-F5344CB8AC3E}">
        <p14:creationId xmlns:p14="http://schemas.microsoft.com/office/powerpoint/2010/main" val="34461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Images credit: ROSAT, Digitized Sky Survey, Anglo-Australian Observatory, 2MASS, IRAS, and VLA, all courtesy of IPAC/Caltech/CoolCosmos, via </a:t>
            </a:r>
            <a:r>
              <a:rPr lang="de-DE">
                <a:hlinkClick r:id="rId3"/>
              </a:rPr>
              <a:t>http://coolcosmos.ipac.caltech.edu/cosmic_classroom/multiwavelength_astronomy/multiwavelength_museum/m17.html</a:t>
            </a:r>
            <a:r>
              <a:rPr lang="de-DE"/>
              <a:t>.</a:t>
            </a:r>
          </a:p>
        </p:txBody>
      </p:sp>
      <p:sp>
        <p:nvSpPr>
          <p:cNvPr id="4" name="Foliennummernplatzhalter 3"/>
          <p:cNvSpPr>
            <a:spLocks noGrp="1"/>
          </p:cNvSpPr>
          <p:nvPr>
            <p:ph type="sldNum" sz="quarter" idx="5"/>
          </p:nvPr>
        </p:nvSpPr>
        <p:spPr/>
        <p:txBody>
          <a:bodyPr/>
          <a:lstStyle/>
          <a:p>
            <a:fld id="{58C3C1A1-0ED9-46CF-90B8-FDB8EACEC1DF}" type="slidenum">
              <a:rPr lang="de-DE" smtClean="0"/>
              <a:t>15</a:t>
            </a:fld>
            <a:endParaRPr lang="de-DE"/>
          </a:p>
        </p:txBody>
      </p:sp>
    </p:spTree>
    <p:extLst>
      <p:ext uri="{BB962C8B-B14F-4D97-AF65-F5344CB8AC3E}">
        <p14:creationId xmlns:p14="http://schemas.microsoft.com/office/powerpoint/2010/main" val="336606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HIFI spectra of two methanol bands in band 1a (521.7–525.6 GHz; </a:t>
            </a:r>
            <a:r>
              <a:rPr lang="en-US" i="1"/>
              <a:t>upper panel</a:t>
            </a:r>
            <a:r>
              <a:rPr lang="en-US"/>
              <a:t>) and 4b (1056.1–1065.6 GHz; </a:t>
            </a:r>
            <a:r>
              <a:rPr lang="en-US" i="1"/>
              <a:t>lower panel</a:t>
            </a:r>
            <a:r>
              <a:rPr lang="en-US"/>
              <a:t>). Red number 1-42 label isolated methanol transitions, which are also listed in Table </a:t>
            </a:r>
            <a:r>
              <a:rPr lang="en-US">
                <a:hlinkClick r:id="rId3"/>
              </a:rPr>
              <a:t>1</a:t>
            </a:r>
            <a:r>
              <a:rPr lang="en-US"/>
              <a:t>. Blue texts label transitions from other molecules and the methanol transitions which are blended. Green texts and “B” label the methanol lines which are blended with different parity states. “U” labels two unidentified lines. </a:t>
            </a:r>
          </a:p>
          <a:p>
            <a:endParaRPr lang="en-US"/>
          </a:p>
          <a:p>
            <a:r>
              <a:rPr lang="de-DE"/>
              <a:t>https://www.aanda.org/articles/aa/full_html/2011/03/aa15079-10/aa15079-10.html</a:t>
            </a:r>
          </a:p>
          <a:p>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41</a:t>
            </a:fld>
            <a:endParaRPr lang="de-DE"/>
          </a:p>
        </p:txBody>
      </p:sp>
    </p:spTree>
    <p:extLst>
      <p:ext uri="{BB962C8B-B14F-4D97-AF65-F5344CB8AC3E}">
        <p14:creationId xmlns:p14="http://schemas.microsoft.com/office/powerpoint/2010/main" val="3361379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HIFI spectra of two methanol bands in band 1a (521.7–525.6 GHz; </a:t>
            </a:r>
            <a:r>
              <a:rPr lang="en-US" i="1"/>
              <a:t>upper panel</a:t>
            </a:r>
            <a:r>
              <a:rPr lang="en-US"/>
              <a:t>) and 4b (1056.1–1065.6 GHz; </a:t>
            </a:r>
            <a:r>
              <a:rPr lang="en-US" i="1"/>
              <a:t>lower panel</a:t>
            </a:r>
            <a:r>
              <a:rPr lang="en-US"/>
              <a:t>). Red number 1-42 label isolated methanol transitions, which are also listed in Table </a:t>
            </a:r>
            <a:r>
              <a:rPr lang="en-US">
                <a:hlinkClick r:id="rId3"/>
              </a:rPr>
              <a:t>1</a:t>
            </a:r>
            <a:r>
              <a:rPr lang="en-US"/>
              <a:t>. Blue texts label transitions from other molecules and the methanol transitions which are blended. Green texts and “B” label the methanol lines which are blended with different parity states. “U” labels two unidentified lines. </a:t>
            </a:r>
          </a:p>
          <a:p>
            <a:endParaRPr lang="en-US"/>
          </a:p>
          <a:p>
            <a:r>
              <a:rPr lang="de-DE"/>
              <a:t>https://www.aanda.org/articles/aa/full_html/2011/03/aa15079-10/aa15079-10.html</a:t>
            </a:r>
          </a:p>
          <a:p>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42</a:t>
            </a:fld>
            <a:endParaRPr lang="de-DE"/>
          </a:p>
        </p:txBody>
      </p:sp>
    </p:spTree>
    <p:extLst>
      <p:ext uri="{BB962C8B-B14F-4D97-AF65-F5344CB8AC3E}">
        <p14:creationId xmlns:p14="http://schemas.microsoft.com/office/powerpoint/2010/main" val="140828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Images credit: ROSAT, Digitized Sky Survey, Anglo-Australian Observatory, 2MASS, IRAS, and VLA, all courtesy of IPAC/Caltech/CoolCosmos, via </a:t>
            </a:r>
            <a:r>
              <a:rPr lang="de-DE">
                <a:hlinkClick r:id="rId3"/>
              </a:rPr>
              <a:t>http://coolcosmos.ipac.caltech.edu/cosmic_classroom/multiwavelength_astronomy/multiwavelength_museum/m17.html</a:t>
            </a:r>
            <a:r>
              <a:rPr lang="de-DE"/>
              <a:t>.</a:t>
            </a:r>
          </a:p>
        </p:txBody>
      </p:sp>
      <p:sp>
        <p:nvSpPr>
          <p:cNvPr id="4" name="Foliennummernplatzhalter 3"/>
          <p:cNvSpPr>
            <a:spLocks noGrp="1"/>
          </p:cNvSpPr>
          <p:nvPr>
            <p:ph type="sldNum" sz="quarter" idx="5"/>
          </p:nvPr>
        </p:nvSpPr>
        <p:spPr/>
        <p:txBody>
          <a:bodyPr/>
          <a:lstStyle/>
          <a:p>
            <a:fld id="{58C3C1A1-0ED9-46CF-90B8-FDB8EACEC1DF}" type="slidenum">
              <a:rPr lang="de-DE" smtClean="0"/>
              <a:t>93</a:t>
            </a:fld>
            <a:endParaRPr lang="de-DE"/>
          </a:p>
        </p:txBody>
      </p:sp>
    </p:spTree>
    <p:extLst>
      <p:ext uri="{BB962C8B-B14F-4D97-AF65-F5344CB8AC3E}">
        <p14:creationId xmlns:p14="http://schemas.microsoft.com/office/powerpoint/2010/main" val="6796868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7655EB-5BFE-4593-A804-D734CCE9E45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40ED3D-6010-49BF-9B73-E7D23C3C38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D2A643F8-A3A1-4583-BCAC-5081B9323E2B}"/>
              </a:ext>
            </a:extLst>
          </p:cNvPr>
          <p:cNvSpPr>
            <a:spLocks noGrp="1"/>
          </p:cNvSpPr>
          <p:nvPr>
            <p:ph type="dt" sz="half" idx="10"/>
          </p:nvPr>
        </p:nvSpPr>
        <p:spPr/>
        <p:txBody>
          <a:bodyPr/>
          <a:lstStyle/>
          <a:p>
            <a:fld id="{B9F5519D-3847-4AA6-BB35-D678022E406C}" type="datetimeFigureOut">
              <a:rPr lang="de-DE" smtClean="0"/>
              <a:t>24.09.2019</a:t>
            </a:fld>
            <a:endParaRPr lang="de-DE"/>
          </a:p>
        </p:txBody>
      </p:sp>
      <p:sp>
        <p:nvSpPr>
          <p:cNvPr id="5" name="Fußzeilenplatzhalter 4">
            <a:extLst>
              <a:ext uri="{FF2B5EF4-FFF2-40B4-BE49-F238E27FC236}">
                <a16:creationId xmlns:a16="http://schemas.microsoft.com/office/drawing/2014/main" id="{E4230410-4208-4136-B841-5842BAD4233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C729ABB-CE1B-41BE-91A2-951FED886636}"/>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417341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A8A899-13B6-4BA1-AEA0-7FB2069610E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EEA21A1-28B8-4094-96EC-2BC4D2638E2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3BB18F6-2E61-45DF-A01A-96617DC470DA}"/>
              </a:ext>
            </a:extLst>
          </p:cNvPr>
          <p:cNvSpPr>
            <a:spLocks noGrp="1"/>
          </p:cNvSpPr>
          <p:nvPr>
            <p:ph type="dt" sz="half" idx="10"/>
          </p:nvPr>
        </p:nvSpPr>
        <p:spPr/>
        <p:txBody>
          <a:bodyPr/>
          <a:lstStyle/>
          <a:p>
            <a:fld id="{B9F5519D-3847-4AA6-BB35-D678022E406C}" type="datetimeFigureOut">
              <a:rPr lang="de-DE" smtClean="0"/>
              <a:t>24.09.2019</a:t>
            </a:fld>
            <a:endParaRPr lang="de-DE"/>
          </a:p>
        </p:txBody>
      </p:sp>
      <p:sp>
        <p:nvSpPr>
          <p:cNvPr id="5" name="Fußzeilenplatzhalter 4">
            <a:extLst>
              <a:ext uri="{FF2B5EF4-FFF2-40B4-BE49-F238E27FC236}">
                <a16:creationId xmlns:a16="http://schemas.microsoft.com/office/drawing/2014/main" id="{1950A373-453B-4F12-8582-DB4449520E0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3E02278-6556-4E3B-9A61-F522E596A01B}"/>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49932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3380204-49ED-44CB-8B2B-ED94163AC77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8AADC11-9953-458B-BEEF-F6F6B4B290B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258E483-1BC2-4F5F-85AE-107094E750ED}"/>
              </a:ext>
            </a:extLst>
          </p:cNvPr>
          <p:cNvSpPr>
            <a:spLocks noGrp="1"/>
          </p:cNvSpPr>
          <p:nvPr>
            <p:ph type="dt" sz="half" idx="10"/>
          </p:nvPr>
        </p:nvSpPr>
        <p:spPr/>
        <p:txBody>
          <a:bodyPr/>
          <a:lstStyle/>
          <a:p>
            <a:fld id="{B9F5519D-3847-4AA6-BB35-D678022E406C}" type="datetimeFigureOut">
              <a:rPr lang="de-DE" smtClean="0"/>
              <a:t>24.09.2019</a:t>
            </a:fld>
            <a:endParaRPr lang="de-DE"/>
          </a:p>
        </p:txBody>
      </p:sp>
      <p:sp>
        <p:nvSpPr>
          <p:cNvPr id="5" name="Fußzeilenplatzhalter 4">
            <a:extLst>
              <a:ext uri="{FF2B5EF4-FFF2-40B4-BE49-F238E27FC236}">
                <a16:creationId xmlns:a16="http://schemas.microsoft.com/office/drawing/2014/main" id="{38520618-75EB-457C-B31D-75F28D26BAE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1F7C61-0EA7-4E38-A6B1-ED3452B421F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781738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B181E1-1FB4-4EBC-AED7-82755B00BE4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2293570-F0E3-41A3-8844-0D62B675859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34EED9F-7217-4EE3-BEAD-D153014277BB}"/>
              </a:ext>
            </a:extLst>
          </p:cNvPr>
          <p:cNvSpPr>
            <a:spLocks noGrp="1"/>
          </p:cNvSpPr>
          <p:nvPr>
            <p:ph type="dt" sz="half" idx="10"/>
          </p:nvPr>
        </p:nvSpPr>
        <p:spPr/>
        <p:txBody>
          <a:bodyPr/>
          <a:lstStyle/>
          <a:p>
            <a:fld id="{B9F5519D-3847-4AA6-BB35-D678022E406C}" type="datetimeFigureOut">
              <a:rPr lang="de-DE" smtClean="0"/>
              <a:t>24.09.2019</a:t>
            </a:fld>
            <a:endParaRPr lang="de-DE"/>
          </a:p>
        </p:txBody>
      </p:sp>
      <p:sp>
        <p:nvSpPr>
          <p:cNvPr id="5" name="Fußzeilenplatzhalter 4">
            <a:extLst>
              <a:ext uri="{FF2B5EF4-FFF2-40B4-BE49-F238E27FC236}">
                <a16:creationId xmlns:a16="http://schemas.microsoft.com/office/drawing/2014/main" id="{51591F53-555F-48C4-9522-10C1439A309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9B8D0FB-FCF9-4C3A-B3EA-8FA7342CD129}"/>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35079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6AECEF-9E60-40F3-8DB3-12CB40CA678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9C9C4DC-0557-4C88-844B-6308DE3039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6556790-6BD7-42DF-9563-D2E476E61103}"/>
              </a:ext>
            </a:extLst>
          </p:cNvPr>
          <p:cNvSpPr>
            <a:spLocks noGrp="1"/>
          </p:cNvSpPr>
          <p:nvPr>
            <p:ph type="dt" sz="half" idx="10"/>
          </p:nvPr>
        </p:nvSpPr>
        <p:spPr/>
        <p:txBody>
          <a:bodyPr/>
          <a:lstStyle/>
          <a:p>
            <a:fld id="{B9F5519D-3847-4AA6-BB35-D678022E406C}" type="datetimeFigureOut">
              <a:rPr lang="de-DE" smtClean="0"/>
              <a:t>24.09.2019</a:t>
            </a:fld>
            <a:endParaRPr lang="de-DE"/>
          </a:p>
        </p:txBody>
      </p:sp>
      <p:sp>
        <p:nvSpPr>
          <p:cNvPr id="5" name="Fußzeilenplatzhalter 4">
            <a:extLst>
              <a:ext uri="{FF2B5EF4-FFF2-40B4-BE49-F238E27FC236}">
                <a16:creationId xmlns:a16="http://schemas.microsoft.com/office/drawing/2014/main" id="{80498827-26B9-42AE-83EB-839A2BDA56B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EB87125-5344-4397-85B9-74FBDB196882}"/>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3228696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CCE137-B68B-4131-9155-4A62D024802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38F1267-D5E9-45EF-B708-10998EF044F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FFD296FE-B7B9-450E-BF7F-008FC3A8811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5A3239D-F057-4120-BA08-AD0F0393B3AE}"/>
              </a:ext>
            </a:extLst>
          </p:cNvPr>
          <p:cNvSpPr>
            <a:spLocks noGrp="1"/>
          </p:cNvSpPr>
          <p:nvPr>
            <p:ph type="dt" sz="half" idx="10"/>
          </p:nvPr>
        </p:nvSpPr>
        <p:spPr/>
        <p:txBody>
          <a:bodyPr/>
          <a:lstStyle/>
          <a:p>
            <a:fld id="{B9F5519D-3847-4AA6-BB35-D678022E406C}" type="datetimeFigureOut">
              <a:rPr lang="de-DE" smtClean="0"/>
              <a:t>24.09.2019</a:t>
            </a:fld>
            <a:endParaRPr lang="de-DE"/>
          </a:p>
        </p:txBody>
      </p:sp>
      <p:sp>
        <p:nvSpPr>
          <p:cNvPr id="6" name="Fußzeilenplatzhalter 5">
            <a:extLst>
              <a:ext uri="{FF2B5EF4-FFF2-40B4-BE49-F238E27FC236}">
                <a16:creationId xmlns:a16="http://schemas.microsoft.com/office/drawing/2014/main" id="{106261E9-2E1B-471F-B1D6-669D25C5856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E994DFC-F19A-4B60-9966-B8A218DF2911}"/>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3512423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D7C47A-76FF-4AC1-8495-602BB268DD9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3474459A-2EB4-4D3B-9BC6-2CDD3DA9C2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FBB57EA-36A2-4923-A467-5A4FCF85F07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2C53217-2444-4C9F-9F11-E71DBB6BA8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A30C2FF-129D-4780-9754-1D88FCFBB59D}"/>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9E3A0F5-D07A-4882-960F-9B42F879BFED}"/>
              </a:ext>
            </a:extLst>
          </p:cNvPr>
          <p:cNvSpPr>
            <a:spLocks noGrp="1"/>
          </p:cNvSpPr>
          <p:nvPr>
            <p:ph type="dt" sz="half" idx="10"/>
          </p:nvPr>
        </p:nvSpPr>
        <p:spPr/>
        <p:txBody>
          <a:bodyPr/>
          <a:lstStyle/>
          <a:p>
            <a:fld id="{B9F5519D-3847-4AA6-BB35-D678022E406C}" type="datetimeFigureOut">
              <a:rPr lang="de-DE" smtClean="0"/>
              <a:t>24.09.2019</a:t>
            </a:fld>
            <a:endParaRPr lang="de-DE"/>
          </a:p>
        </p:txBody>
      </p:sp>
      <p:sp>
        <p:nvSpPr>
          <p:cNvPr id="8" name="Fußzeilenplatzhalter 7">
            <a:extLst>
              <a:ext uri="{FF2B5EF4-FFF2-40B4-BE49-F238E27FC236}">
                <a16:creationId xmlns:a16="http://schemas.microsoft.com/office/drawing/2014/main" id="{D849A645-7EE9-4F90-A4B5-2D4D3D8A25F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0B5EA2D-1F85-451D-9C9A-B22E42ABCCFF}"/>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60946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FCC478-1930-40E9-87DF-042845778A8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ECC2765-B39E-486F-983A-D9D3041222B9}"/>
              </a:ext>
            </a:extLst>
          </p:cNvPr>
          <p:cNvSpPr>
            <a:spLocks noGrp="1"/>
          </p:cNvSpPr>
          <p:nvPr>
            <p:ph type="dt" sz="half" idx="10"/>
          </p:nvPr>
        </p:nvSpPr>
        <p:spPr/>
        <p:txBody>
          <a:bodyPr/>
          <a:lstStyle/>
          <a:p>
            <a:fld id="{B9F5519D-3847-4AA6-BB35-D678022E406C}" type="datetimeFigureOut">
              <a:rPr lang="de-DE" smtClean="0"/>
              <a:t>24.09.2019</a:t>
            </a:fld>
            <a:endParaRPr lang="de-DE"/>
          </a:p>
        </p:txBody>
      </p:sp>
      <p:sp>
        <p:nvSpPr>
          <p:cNvPr id="4" name="Fußzeilenplatzhalter 3">
            <a:extLst>
              <a:ext uri="{FF2B5EF4-FFF2-40B4-BE49-F238E27FC236}">
                <a16:creationId xmlns:a16="http://schemas.microsoft.com/office/drawing/2014/main" id="{9CE87D64-8B8E-431F-9F31-0C7C66476D5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DA7F7B7-2143-45B9-BAD4-004F8D4FECE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2529454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4BF10F-9B33-4F6A-AD40-8EB81B4CE4E8}"/>
              </a:ext>
            </a:extLst>
          </p:cNvPr>
          <p:cNvSpPr>
            <a:spLocks noGrp="1"/>
          </p:cNvSpPr>
          <p:nvPr>
            <p:ph type="dt" sz="half" idx="10"/>
          </p:nvPr>
        </p:nvSpPr>
        <p:spPr/>
        <p:txBody>
          <a:bodyPr/>
          <a:lstStyle/>
          <a:p>
            <a:fld id="{B9F5519D-3847-4AA6-BB35-D678022E406C}" type="datetimeFigureOut">
              <a:rPr lang="de-DE" smtClean="0"/>
              <a:t>24.09.2019</a:t>
            </a:fld>
            <a:endParaRPr lang="de-DE"/>
          </a:p>
        </p:txBody>
      </p:sp>
      <p:sp>
        <p:nvSpPr>
          <p:cNvPr id="3" name="Fußzeilenplatzhalter 2">
            <a:extLst>
              <a:ext uri="{FF2B5EF4-FFF2-40B4-BE49-F238E27FC236}">
                <a16:creationId xmlns:a16="http://schemas.microsoft.com/office/drawing/2014/main" id="{2B7B05CA-62DB-4CC9-9693-B3ED607266E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CC7FCB4-CDAF-4B54-B144-B1A6D9EDC7D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77008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C0B8A9-E50B-4DCA-B5EB-7F6D3AF6FE3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45444C7-B3A2-4CBE-A655-EAF7956D1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EBAA8207-32D9-43D9-ADE6-48ED35643D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9E93ED2-54DE-4256-884D-A984583F5393}"/>
              </a:ext>
            </a:extLst>
          </p:cNvPr>
          <p:cNvSpPr>
            <a:spLocks noGrp="1"/>
          </p:cNvSpPr>
          <p:nvPr>
            <p:ph type="dt" sz="half" idx="10"/>
          </p:nvPr>
        </p:nvSpPr>
        <p:spPr/>
        <p:txBody>
          <a:bodyPr/>
          <a:lstStyle/>
          <a:p>
            <a:fld id="{B9F5519D-3847-4AA6-BB35-D678022E406C}" type="datetimeFigureOut">
              <a:rPr lang="de-DE" smtClean="0"/>
              <a:t>24.09.2019</a:t>
            </a:fld>
            <a:endParaRPr lang="de-DE"/>
          </a:p>
        </p:txBody>
      </p:sp>
      <p:sp>
        <p:nvSpPr>
          <p:cNvPr id="6" name="Fußzeilenplatzhalter 5">
            <a:extLst>
              <a:ext uri="{FF2B5EF4-FFF2-40B4-BE49-F238E27FC236}">
                <a16:creationId xmlns:a16="http://schemas.microsoft.com/office/drawing/2014/main" id="{9573B314-5A6D-4542-8CD5-F9328FF0CCE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EF078A5-EC94-4D3E-A614-95C1AECB6DD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2246053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6F79A7-6C7D-4960-B8D0-AE5E4A0FD93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1498BE82-34E0-4262-8620-B30985C69A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0BCB4F9-9B05-4119-90FE-A03661A816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E74B2A9-838C-4E99-B2F5-CCF211D15EDA}"/>
              </a:ext>
            </a:extLst>
          </p:cNvPr>
          <p:cNvSpPr>
            <a:spLocks noGrp="1"/>
          </p:cNvSpPr>
          <p:nvPr>
            <p:ph type="dt" sz="half" idx="10"/>
          </p:nvPr>
        </p:nvSpPr>
        <p:spPr/>
        <p:txBody>
          <a:bodyPr/>
          <a:lstStyle/>
          <a:p>
            <a:fld id="{B9F5519D-3847-4AA6-BB35-D678022E406C}" type="datetimeFigureOut">
              <a:rPr lang="de-DE" smtClean="0"/>
              <a:t>24.09.2019</a:t>
            </a:fld>
            <a:endParaRPr lang="de-DE"/>
          </a:p>
        </p:txBody>
      </p:sp>
      <p:sp>
        <p:nvSpPr>
          <p:cNvPr id="6" name="Fußzeilenplatzhalter 5">
            <a:extLst>
              <a:ext uri="{FF2B5EF4-FFF2-40B4-BE49-F238E27FC236}">
                <a16:creationId xmlns:a16="http://schemas.microsoft.com/office/drawing/2014/main" id="{84789D13-C75A-47F4-986C-6AEC75AD9EA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F875F43-FC75-4E04-A82E-D9AC12DC3BF0}"/>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39795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164F2B6-D3ED-4E4C-B85B-CF429E6CAF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B865B4B-510D-40F3-9102-0BCA2A41E0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15BF0E-50E8-49D3-BBE7-FC59DB37F6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F5519D-3847-4AA6-BB35-D678022E406C}" type="datetimeFigureOut">
              <a:rPr lang="de-DE" smtClean="0"/>
              <a:t>24.09.2019</a:t>
            </a:fld>
            <a:endParaRPr lang="de-DE"/>
          </a:p>
        </p:txBody>
      </p:sp>
      <p:sp>
        <p:nvSpPr>
          <p:cNvPr id="5" name="Fußzeilenplatzhalter 4">
            <a:extLst>
              <a:ext uri="{FF2B5EF4-FFF2-40B4-BE49-F238E27FC236}">
                <a16:creationId xmlns:a16="http://schemas.microsoft.com/office/drawing/2014/main" id="{266DC057-7F4F-4D59-94D4-046A5DC1C3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61C39DA4-D55F-4AE3-A77D-9A92BF759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5822C-404D-4AC1-B291-86A7E8721F70}" type="slidenum">
              <a:rPr lang="de-DE" smtClean="0"/>
              <a:t>‹Nr.›</a:t>
            </a:fld>
            <a:endParaRPr lang="de-DE"/>
          </a:p>
        </p:txBody>
      </p:sp>
    </p:spTree>
    <p:extLst>
      <p:ext uri="{BB962C8B-B14F-4D97-AF65-F5344CB8AC3E}">
        <p14:creationId xmlns:p14="http://schemas.microsoft.com/office/powerpoint/2010/main" val="856969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ast.asu.edu/" TargetMode="External"/><Relationship Id="rId5" Type="http://schemas.openxmlformats.org/officeDocument/2006/relationships/hyperlink" Target="http://hubble.esa.int/" TargetMode="External"/><Relationship Id="rId4" Type="http://schemas.openxmlformats.org/officeDocument/2006/relationships/hyperlink" Target="http://www.nasa.gov/"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wmf"/><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3.gi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6.gif"/></Relationships>
</file>

<file path=ppt/slides/_rels/slide21.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gif"/><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gif"/><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41.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www.nasa.gov/" TargetMode="Externa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hyperlink" Target="http://ast.asu.edu/" TargetMode="External"/><Relationship Id="rId4" Type="http://schemas.openxmlformats.org/officeDocument/2006/relationships/hyperlink" Target="http://hubble.esa.in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image" Target="../media/image63.png"/><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6.xml"/><Relationship Id="rId6" Type="http://schemas.openxmlformats.org/officeDocument/2006/relationships/image" Target="../media/image71.png"/><Relationship Id="rId5" Type="http://schemas.openxmlformats.org/officeDocument/2006/relationships/image" Target="../media/image67.png"/><Relationship Id="rId4" Type="http://schemas.openxmlformats.org/officeDocument/2006/relationships/image" Target="../media/image70.png"/></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unsplash.com/s/photos/highway-night?utm_source=unsplash&amp;utm_medium=referral&amp;utm_content=creditCopyText" TargetMode="External"/><Relationship Id="rId2" Type="http://schemas.openxmlformats.org/officeDocument/2006/relationships/hyperlink" Target="https://unsplash.com/@robinpierre?utm_source=unsplash&amp;utm_medium=referral&amp;utm_content=creditCopyText" TargetMode="External"/><Relationship Id="rId1" Type="http://schemas.openxmlformats.org/officeDocument/2006/relationships/slideLayout" Target="../slideLayouts/slideLayout5.xml"/><Relationship Id="rId5" Type="http://schemas.openxmlformats.org/officeDocument/2006/relationships/image" Target="../media/image73.jpg"/><Relationship Id="rId4" Type="http://schemas.openxmlformats.org/officeDocument/2006/relationships/image" Target="../media/image72.jpg"/></Relationships>
</file>

<file path=ppt/slides/_rels/slide56.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4.xml"/><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svg"/></Relationships>
</file>

<file path=ppt/slides/_rels/slide74.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92.emf"/><Relationship Id="rId2" Type="http://schemas.openxmlformats.org/officeDocument/2006/relationships/image" Target="../media/image91.emf"/><Relationship Id="rId1" Type="http://schemas.openxmlformats.org/officeDocument/2006/relationships/slideLayout" Target="../slideLayouts/slideLayout7.xml"/><Relationship Id="rId4" Type="http://schemas.openxmlformats.org/officeDocument/2006/relationships/image" Target="../media/image93.em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2E4D893A-A041-47D3-A7AD-029DB2DB13DA}"/>
              </a:ext>
            </a:extLst>
          </p:cNvPr>
          <p:cNvSpPr>
            <a:spLocks noGrp="1"/>
          </p:cNvSpPr>
          <p:nvPr>
            <p:ph type="title"/>
          </p:nvPr>
        </p:nvSpPr>
        <p:spPr/>
        <p:txBody>
          <a:bodyPr/>
          <a:lstStyle/>
          <a:p>
            <a:endParaRPr lang="de-DE"/>
          </a:p>
        </p:txBody>
      </p:sp>
      <p:pic>
        <p:nvPicPr>
          <p:cNvPr id="5" name="y2mate.com - zoom_in_on_the_omega_nebula_720p_bLoFj0XMKgg_720p">
            <a:hlinkClick r:id="" action="ppaction://media"/>
            <a:extLst>
              <a:ext uri="{FF2B5EF4-FFF2-40B4-BE49-F238E27FC236}">
                <a16:creationId xmlns:a16="http://schemas.microsoft.com/office/drawing/2014/main" id="{9BA2A145-0B35-43A3-8112-8AEDDA74A758}"/>
              </a:ext>
            </a:extLst>
          </p:cNvPr>
          <p:cNvPicPr>
            <a:picLocks noGrp="1" noChangeAspect="1"/>
          </p:cNvPicPr>
          <p:nvPr>
            <p:ph idx="4294967295"/>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p:spPr>
      </p:pic>
      <p:sp>
        <p:nvSpPr>
          <p:cNvPr id="7" name="Textfeld 6">
            <a:extLst>
              <a:ext uri="{FF2B5EF4-FFF2-40B4-BE49-F238E27FC236}">
                <a16:creationId xmlns:a16="http://schemas.microsoft.com/office/drawing/2014/main" id="{EDF150BC-F0EC-411D-8FCA-2D765364676D}"/>
              </a:ext>
            </a:extLst>
          </p:cNvPr>
          <p:cNvSpPr txBox="1"/>
          <p:nvPr/>
        </p:nvSpPr>
        <p:spPr>
          <a:xfrm>
            <a:off x="7934632" y="6045852"/>
            <a:ext cx="5535561" cy="646331"/>
          </a:xfrm>
          <a:prstGeom prst="rect">
            <a:avLst/>
          </a:prstGeom>
          <a:noFill/>
        </p:spPr>
        <p:txBody>
          <a:bodyPr wrap="square" rtlCol="0">
            <a:spAutoFit/>
          </a:bodyPr>
          <a:lstStyle/>
          <a:p>
            <a:r>
              <a:rPr lang="de-DE" sz="3600">
                <a:solidFill>
                  <a:schemeClr val="bg1"/>
                </a:solidFill>
              </a:rPr>
              <a:t>M17  - Omega Nebel</a:t>
            </a:r>
            <a:endParaRPr lang="de-DE">
              <a:solidFill>
                <a:schemeClr val="bg1"/>
              </a:solidFill>
            </a:endParaRPr>
          </a:p>
        </p:txBody>
      </p:sp>
    </p:spTree>
    <p:extLst>
      <p:ext uri="{BB962C8B-B14F-4D97-AF65-F5344CB8AC3E}">
        <p14:creationId xmlns:p14="http://schemas.microsoft.com/office/powerpoint/2010/main" val="2623611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51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20000">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8E1D03-D6CB-4208-B210-52CB8317AF89}"/>
              </a:ext>
            </a:extLst>
          </p:cNvPr>
          <p:cNvSpPr>
            <a:spLocks noGrp="1"/>
          </p:cNvSpPr>
          <p:nvPr>
            <p:ph type="title"/>
          </p:nvPr>
        </p:nvSpPr>
        <p:spPr>
          <a:xfrm>
            <a:off x="143915" y="365125"/>
            <a:ext cx="11209885" cy="1325563"/>
          </a:xfrm>
        </p:spPr>
        <p:txBody>
          <a:bodyPr/>
          <a:lstStyle/>
          <a:p>
            <a:r>
              <a:rPr lang="de-DE"/>
              <a:t>Hubbles Blick</a:t>
            </a:r>
            <a:br>
              <a:rPr lang="de-DE"/>
            </a:br>
            <a:r>
              <a:rPr lang="de-DE"/>
              <a:t>auf M17</a:t>
            </a:r>
          </a:p>
        </p:txBody>
      </p:sp>
      <p:pic>
        <p:nvPicPr>
          <p:cNvPr id="5" name="Inhaltsplatzhalter 4">
            <a:extLst>
              <a:ext uri="{FF2B5EF4-FFF2-40B4-BE49-F238E27FC236}">
                <a16:creationId xmlns:a16="http://schemas.microsoft.com/office/drawing/2014/main" id="{65361906-D99E-4C99-8673-61AD3D980B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29318" y="0"/>
            <a:ext cx="8462682" cy="6870304"/>
          </a:xfrm>
        </p:spPr>
      </p:pic>
      <p:sp>
        <p:nvSpPr>
          <p:cNvPr id="6" name="Textfeld 5">
            <a:extLst>
              <a:ext uri="{FF2B5EF4-FFF2-40B4-BE49-F238E27FC236}">
                <a16:creationId xmlns:a16="http://schemas.microsoft.com/office/drawing/2014/main" id="{30E1EB2C-619F-4ECE-8C49-9E73B717A68D}"/>
              </a:ext>
            </a:extLst>
          </p:cNvPr>
          <p:cNvSpPr txBox="1"/>
          <p:nvPr/>
        </p:nvSpPr>
        <p:spPr>
          <a:xfrm>
            <a:off x="8790813" y="6409764"/>
            <a:ext cx="3401187" cy="369332"/>
          </a:xfrm>
          <a:prstGeom prst="rect">
            <a:avLst/>
          </a:prstGeom>
          <a:noFill/>
        </p:spPr>
        <p:txBody>
          <a:bodyPr wrap="none" rtlCol="0">
            <a:spAutoFit/>
          </a:bodyPr>
          <a:lstStyle/>
          <a:p>
            <a:r>
              <a:rPr lang="es-ES" b="1">
                <a:solidFill>
                  <a:schemeClr val="bg1"/>
                </a:solidFill>
              </a:rPr>
              <a:t>Credit: </a:t>
            </a:r>
            <a:r>
              <a:rPr lang="es-ES">
                <a:solidFill>
                  <a:schemeClr val="bg1"/>
                </a:solidFill>
                <a:hlinkClick r:id="rId4">
                  <a:extLst>
                    <a:ext uri="{A12FA001-AC4F-418D-AE19-62706E023703}">
                      <ahyp:hlinkClr xmlns:ahyp="http://schemas.microsoft.com/office/drawing/2018/hyperlinkcolor" val="tx"/>
                    </a:ext>
                  </a:extLst>
                </a:hlinkClick>
              </a:rPr>
              <a:t>NASA</a:t>
            </a:r>
            <a:r>
              <a:rPr lang="es-ES">
                <a:solidFill>
                  <a:schemeClr val="bg1"/>
                </a:solidFill>
              </a:rPr>
              <a:t>, </a:t>
            </a:r>
            <a:r>
              <a:rPr lang="es-ES">
                <a:solidFill>
                  <a:schemeClr val="bg1"/>
                </a:solidFill>
                <a:hlinkClick r:id="rId5">
                  <a:extLst>
                    <a:ext uri="{A12FA001-AC4F-418D-AE19-62706E023703}">
                      <ahyp:hlinkClr xmlns:ahyp="http://schemas.microsoft.com/office/drawing/2018/hyperlinkcolor" val="tx"/>
                    </a:ext>
                  </a:extLst>
                </a:hlinkClick>
              </a:rPr>
              <a:t>ESA</a:t>
            </a:r>
            <a:r>
              <a:rPr lang="es-ES">
                <a:solidFill>
                  <a:schemeClr val="bg1"/>
                </a:solidFill>
              </a:rPr>
              <a:t>, J. Hester (</a:t>
            </a:r>
            <a:r>
              <a:rPr lang="es-ES">
                <a:solidFill>
                  <a:schemeClr val="bg1"/>
                </a:solidFill>
                <a:hlinkClick r:id="rId6">
                  <a:extLst>
                    <a:ext uri="{A12FA001-AC4F-418D-AE19-62706E023703}">
                      <ahyp:hlinkClr xmlns:ahyp="http://schemas.microsoft.com/office/drawing/2018/hyperlinkcolor" val="tx"/>
                    </a:ext>
                  </a:extLst>
                </a:hlinkClick>
              </a:rPr>
              <a:t>ASU</a:t>
            </a:r>
            <a:r>
              <a:rPr lang="es-ES">
                <a:solidFill>
                  <a:schemeClr val="bg1"/>
                </a:solidFill>
              </a:rPr>
              <a:t>) </a:t>
            </a:r>
            <a:endParaRPr lang="de-DE">
              <a:solidFill>
                <a:schemeClr val="bg1"/>
              </a:solidFill>
            </a:endParaRPr>
          </a:p>
        </p:txBody>
      </p:sp>
      <p:sp>
        <p:nvSpPr>
          <p:cNvPr id="7" name="Ellipse 6">
            <a:extLst>
              <a:ext uri="{FF2B5EF4-FFF2-40B4-BE49-F238E27FC236}">
                <a16:creationId xmlns:a16="http://schemas.microsoft.com/office/drawing/2014/main" id="{BCD93B33-F0DA-47CF-BF29-92764D2EA66D}"/>
              </a:ext>
            </a:extLst>
          </p:cNvPr>
          <p:cNvSpPr/>
          <p:nvPr/>
        </p:nvSpPr>
        <p:spPr>
          <a:xfrm rot="19599877">
            <a:off x="-1765744" y="-5299927"/>
            <a:ext cx="15723488" cy="11330102"/>
          </a:xfrm>
          <a:prstGeom prst="ellipse">
            <a:avLst/>
          </a:prstGeom>
          <a:noFill/>
          <a:ln w="508000" cmpd="tri">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33410E41-ACD5-4297-BD5F-00508C577FE1}"/>
              </a:ext>
            </a:extLst>
          </p:cNvPr>
          <p:cNvSpPr txBox="1"/>
          <p:nvPr/>
        </p:nvSpPr>
        <p:spPr>
          <a:xfrm>
            <a:off x="4855885" y="-6450"/>
            <a:ext cx="5326523" cy="461665"/>
          </a:xfrm>
          <a:prstGeom prst="rect">
            <a:avLst/>
          </a:prstGeom>
          <a:noFill/>
        </p:spPr>
        <p:txBody>
          <a:bodyPr wrap="none" rtlCol="0">
            <a:spAutoFit/>
          </a:bodyPr>
          <a:lstStyle/>
          <a:p>
            <a:r>
              <a:rPr lang="de-DE" sz="2400" b="1">
                <a:solidFill>
                  <a:schemeClr val="accent2"/>
                </a:solidFill>
              </a:rPr>
              <a:t>Heißes Wasserstoffgas (blau) expandiert</a:t>
            </a:r>
          </a:p>
        </p:txBody>
      </p:sp>
      <p:grpSp>
        <p:nvGrpSpPr>
          <p:cNvPr id="31" name="Gruppieren 30">
            <a:extLst>
              <a:ext uri="{FF2B5EF4-FFF2-40B4-BE49-F238E27FC236}">
                <a16:creationId xmlns:a16="http://schemas.microsoft.com/office/drawing/2014/main" id="{84534364-EA9B-4A28-A6C4-051A06C2BF88}"/>
              </a:ext>
            </a:extLst>
          </p:cNvPr>
          <p:cNvGrpSpPr/>
          <p:nvPr/>
        </p:nvGrpSpPr>
        <p:grpSpPr>
          <a:xfrm>
            <a:off x="4884084" y="1575108"/>
            <a:ext cx="4602816" cy="3616017"/>
            <a:chOff x="4884084" y="1575108"/>
            <a:chExt cx="4602816" cy="3616017"/>
          </a:xfrm>
        </p:grpSpPr>
        <p:cxnSp>
          <p:nvCxnSpPr>
            <p:cNvPr id="10" name="Gerade Verbindung mit Pfeil 9">
              <a:extLst>
                <a:ext uri="{FF2B5EF4-FFF2-40B4-BE49-F238E27FC236}">
                  <a16:creationId xmlns:a16="http://schemas.microsoft.com/office/drawing/2014/main" id="{896AE7A2-7D23-4447-9134-1028D5FC03DB}"/>
                </a:ext>
              </a:extLst>
            </p:cNvPr>
            <p:cNvCxnSpPr>
              <a:cxnSpLocks/>
            </p:cNvCxnSpPr>
            <p:nvPr/>
          </p:nvCxnSpPr>
          <p:spPr>
            <a:xfrm>
              <a:off x="4884084" y="3762375"/>
              <a:ext cx="257176" cy="1428750"/>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2098BA7A-D27C-47CC-AC22-088D5A8BF651}"/>
                </a:ext>
              </a:extLst>
            </p:cNvPr>
            <p:cNvCxnSpPr>
              <a:cxnSpLocks/>
            </p:cNvCxnSpPr>
            <p:nvPr/>
          </p:nvCxnSpPr>
          <p:spPr>
            <a:xfrm>
              <a:off x="5533527" y="3581400"/>
              <a:ext cx="341158" cy="1299171"/>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145F9103-49DB-4727-AEC1-EF4C254B0DC4}"/>
                </a:ext>
              </a:extLst>
            </p:cNvPr>
            <p:cNvCxnSpPr>
              <a:cxnSpLocks/>
            </p:cNvCxnSpPr>
            <p:nvPr/>
          </p:nvCxnSpPr>
          <p:spPr>
            <a:xfrm>
              <a:off x="5988985" y="3352800"/>
              <a:ext cx="646299" cy="1297501"/>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7FE52030-AE32-4E2A-9895-0441F201FF73}"/>
                </a:ext>
              </a:extLst>
            </p:cNvPr>
            <p:cNvCxnSpPr>
              <a:cxnSpLocks/>
            </p:cNvCxnSpPr>
            <p:nvPr/>
          </p:nvCxnSpPr>
          <p:spPr>
            <a:xfrm>
              <a:off x="6514338" y="3019425"/>
              <a:ext cx="886589" cy="1500586"/>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B34A5C1-4250-4D91-9CF0-FB8BD4A26070}"/>
                </a:ext>
              </a:extLst>
            </p:cNvPr>
            <p:cNvCxnSpPr>
              <a:cxnSpLocks/>
            </p:cNvCxnSpPr>
            <p:nvPr/>
          </p:nvCxnSpPr>
          <p:spPr>
            <a:xfrm>
              <a:off x="6906605" y="2612532"/>
              <a:ext cx="1225084" cy="1282104"/>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88988A50-047B-45D1-99EF-3CA7B2F8FA31}"/>
                </a:ext>
              </a:extLst>
            </p:cNvPr>
            <p:cNvCxnSpPr>
              <a:cxnSpLocks/>
            </p:cNvCxnSpPr>
            <p:nvPr/>
          </p:nvCxnSpPr>
          <p:spPr>
            <a:xfrm>
              <a:off x="7325171" y="2125066"/>
              <a:ext cx="1465642" cy="1118595"/>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361EF0CA-EA05-4464-8ACB-BAD8A8232BF6}"/>
                </a:ext>
              </a:extLst>
            </p:cNvPr>
            <p:cNvCxnSpPr>
              <a:cxnSpLocks/>
            </p:cNvCxnSpPr>
            <p:nvPr/>
          </p:nvCxnSpPr>
          <p:spPr>
            <a:xfrm>
              <a:off x="7743825" y="1575108"/>
              <a:ext cx="1743075" cy="946216"/>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CABAF8B-5691-4C5E-A31B-860D93F0C652}"/>
                </a:ext>
              </a:extLst>
            </p:cNvPr>
            <p:cNvSpPr txBox="1"/>
            <p:nvPr/>
          </p:nvSpPr>
          <p:spPr>
            <a:xfrm rot="19065658">
              <a:off x="5583311" y="2211731"/>
              <a:ext cx="1807322" cy="461665"/>
            </a:xfrm>
            <a:prstGeom prst="rect">
              <a:avLst/>
            </a:prstGeom>
            <a:noFill/>
          </p:spPr>
          <p:txBody>
            <a:bodyPr wrap="square" rtlCol="0">
              <a:spAutoFit/>
            </a:bodyPr>
            <a:lstStyle/>
            <a:p>
              <a:r>
                <a:rPr lang="de-DE" sz="2400">
                  <a:solidFill>
                    <a:srgbClr val="FFFF00"/>
                  </a:solidFill>
                </a:rPr>
                <a:t>UV Strahlung</a:t>
              </a:r>
            </a:p>
          </p:txBody>
        </p:sp>
      </p:grpSp>
    </p:spTree>
    <p:extLst>
      <p:ext uri="{BB962C8B-B14F-4D97-AF65-F5344CB8AC3E}">
        <p14:creationId xmlns:p14="http://schemas.microsoft.com/office/powerpoint/2010/main" val="417671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0" fill="hold"/>
                                        <p:tgtEl>
                                          <p:spTgt spid="7"/>
                                        </p:tgtEl>
                                        <p:attrNameLst>
                                          <p:attrName>ppt_w</p:attrName>
                                        </p:attrNameLst>
                                      </p:cBhvr>
                                      <p:tavLst>
                                        <p:tav tm="0">
                                          <p:val>
                                            <p:fltVal val="0"/>
                                          </p:val>
                                        </p:tav>
                                        <p:tav tm="100000">
                                          <p:val>
                                            <p:strVal val="#ppt_w"/>
                                          </p:val>
                                        </p:tav>
                                      </p:tavLst>
                                    </p:anim>
                                    <p:anim calcmode="lin" valueType="num">
                                      <p:cBhvr>
                                        <p:cTn id="12" dur="5000" fill="hold"/>
                                        <p:tgtEl>
                                          <p:spTgt spid="7"/>
                                        </p:tgtEl>
                                        <p:attrNameLst>
                                          <p:attrName>ppt_h</p:attrName>
                                        </p:attrNameLst>
                                      </p:cBhvr>
                                      <p:tavLst>
                                        <p:tav tm="0">
                                          <p:val>
                                            <p:fltVal val="0"/>
                                          </p:val>
                                        </p:tav>
                                        <p:tav tm="100000">
                                          <p:val>
                                            <p:strVal val="#ppt_h"/>
                                          </p:val>
                                        </p:tav>
                                      </p:tavLst>
                                    </p:anim>
                                    <p:animEffect transition="in" filter="fade">
                                      <p:cBhvr>
                                        <p:cTn id="13" dur="5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A44F8EA-6E5A-431E-AD1F-E80A76929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2486025"/>
            <a:ext cx="12382500" cy="9906000"/>
          </a:xfrm>
          <a:prstGeom prst="rect">
            <a:avLst/>
          </a:prstGeom>
        </p:spPr>
      </p:pic>
    </p:spTree>
    <p:extLst>
      <p:ext uri="{BB962C8B-B14F-4D97-AF65-F5344CB8AC3E}">
        <p14:creationId xmlns:p14="http://schemas.microsoft.com/office/powerpoint/2010/main" val="18815580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10135-8555-4491-803A-1A660052F502}"/>
              </a:ext>
            </a:extLst>
          </p:cNvPr>
          <p:cNvSpPr>
            <a:spLocks noGrp="1"/>
          </p:cNvSpPr>
          <p:nvPr>
            <p:ph type="title"/>
          </p:nvPr>
        </p:nvSpPr>
        <p:spPr/>
        <p:txBody>
          <a:bodyPr/>
          <a:lstStyle/>
          <a:p>
            <a:r>
              <a:rPr lang="de-DE"/>
              <a:t>Molekülspektroskopie – was ist das</a:t>
            </a:r>
          </a:p>
        </p:txBody>
      </p:sp>
      <p:sp>
        <p:nvSpPr>
          <p:cNvPr id="3" name="Inhaltsplatzhalter 2">
            <a:extLst>
              <a:ext uri="{FF2B5EF4-FFF2-40B4-BE49-F238E27FC236}">
                <a16:creationId xmlns:a16="http://schemas.microsoft.com/office/drawing/2014/main" id="{25403DB6-1D1E-4207-888D-E96F18002C7C}"/>
              </a:ext>
            </a:extLst>
          </p:cNvPr>
          <p:cNvSpPr>
            <a:spLocks noGrp="1"/>
          </p:cNvSpPr>
          <p:nvPr>
            <p:ph idx="1"/>
          </p:nvPr>
        </p:nvSpPr>
        <p:spPr/>
        <p:txBody>
          <a:bodyPr/>
          <a:lstStyle/>
          <a:p>
            <a:r>
              <a:rPr lang="de-DE"/>
              <a:t>Klassische astronomische Beobachtungen detektieren „Licht“ astronomischer Objekte.</a:t>
            </a:r>
          </a:p>
          <a:p>
            <a:r>
              <a:rPr lang="de-DE"/>
              <a:t>Licht ist eine elektro-magnetische Welle</a:t>
            </a:r>
          </a:p>
          <a:p>
            <a:r>
              <a:rPr lang="de-DE"/>
              <a:t>Eine Eigenschaft von Wellen ist deren Frequenz bzw. Wellenlänge.</a:t>
            </a:r>
          </a:p>
        </p:txBody>
      </p:sp>
      <p:grpSp>
        <p:nvGrpSpPr>
          <p:cNvPr id="4" name="Gruppieren 3">
            <a:extLst>
              <a:ext uri="{FF2B5EF4-FFF2-40B4-BE49-F238E27FC236}">
                <a16:creationId xmlns:a16="http://schemas.microsoft.com/office/drawing/2014/main" id="{B3FD45D0-D9C6-4156-973F-23D281372C92}"/>
              </a:ext>
            </a:extLst>
          </p:cNvPr>
          <p:cNvGrpSpPr/>
          <p:nvPr/>
        </p:nvGrpSpPr>
        <p:grpSpPr>
          <a:xfrm>
            <a:off x="4738678" y="4057644"/>
            <a:ext cx="4143404" cy="2015496"/>
            <a:chOff x="3214678" y="2571744"/>
            <a:chExt cx="4143404" cy="2015496"/>
          </a:xfrm>
        </p:grpSpPr>
        <p:sp>
          <p:nvSpPr>
            <p:cNvPr id="5" name="Rechteck 4">
              <a:extLst>
                <a:ext uri="{FF2B5EF4-FFF2-40B4-BE49-F238E27FC236}">
                  <a16:creationId xmlns:a16="http://schemas.microsoft.com/office/drawing/2014/main" id="{DFFE5E73-D97A-446F-B277-363867C4E9CF}"/>
                </a:ext>
              </a:extLst>
            </p:cNvPr>
            <p:cNvSpPr/>
            <p:nvPr/>
          </p:nvSpPr>
          <p:spPr>
            <a:xfrm>
              <a:off x="3214678" y="2571744"/>
              <a:ext cx="4143404" cy="20154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Picture 3" descr="C:\Dokumente und Einstellungen\Markus Röllig\Lokale Einstellungen\Temporary Internet Files\Content.IE5\2H3TO4PS\MCBD05869_0000[1].wmf">
              <a:extLst>
                <a:ext uri="{FF2B5EF4-FFF2-40B4-BE49-F238E27FC236}">
                  <a16:creationId xmlns:a16="http://schemas.microsoft.com/office/drawing/2014/main" id="{7CB047A1-2BFB-4778-95E5-B534C61F3E8D}"/>
                </a:ext>
              </a:extLst>
            </p:cNvPr>
            <p:cNvPicPr>
              <a:picLocks noChangeAspect="1" noChangeArrowheads="1"/>
            </p:cNvPicPr>
            <p:nvPr/>
          </p:nvPicPr>
          <p:blipFill>
            <a:blip r:embed="rId2"/>
            <a:srcRect/>
            <a:stretch>
              <a:fillRect/>
            </a:stretch>
          </p:blipFill>
          <p:spPr bwMode="auto">
            <a:xfrm>
              <a:off x="5286380" y="2857496"/>
              <a:ext cx="993879" cy="1126764"/>
            </a:xfrm>
            <a:prstGeom prst="rect">
              <a:avLst/>
            </a:prstGeom>
            <a:noFill/>
          </p:spPr>
        </p:pic>
        <p:sp>
          <p:nvSpPr>
            <p:cNvPr id="7" name="Rechteck 6">
              <a:extLst>
                <a:ext uri="{FF2B5EF4-FFF2-40B4-BE49-F238E27FC236}">
                  <a16:creationId xmlns:a16="http://schemas.microsoft.com/office/drawing/2014/main" id="{E2D2A751-AE99-421B-B16C-7CE88FEC8B24}"/>
                </a:ext>
              </a:extLst>
            </p:cNvPr>
            <p:cNvSpPr/>
            <p:nvPr/>
          </p:nvSpPr>
          <p:spPr>
            <a:xfrm>
              <a:off x="4572000" y="2786058"/>
              <a:ext cx="857256" cy="1143008"/>
            </a:xfrm>
            <a:prstGeom prst="rect">
              <a:avLst/>
            </a:prstGeom>
            <a:gradFill flip="none" rotWithShape="1">
              <a:gsLst>
                <a:gs pos="0">
                  <a:srgbClr val="7A0808"/>
                </a:gs>
                <a:gs pos="30000">
                  <a:srgbClr val="66008F"/>
                </a:gs>
                <a:gs pos="64999">
                  <a:srgbClr val="BA0066"/>
                </a:gs>
                <a:gs pos="89999">
                  <a:srgbClr val="FF0000"/>
                </a:gs>
                <a:gs pos="100000">
                  <a:srgbClr val="FF8200"/>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 name="Gruppieren 7">
            <a:extLst>
              <a:ext uri="{FF2B5EF4-FFF2-40B4-BE49-F238E27FC236}">
                <a16:creationId xmlns:a16="http://schemas.microsoft.com/office/drawing/2014/main" id="{30EC2539-1480-4AB6-8A4F-33EE8978B3CB}"/>
              </a:ext>
            </a:extLst>
          </p:cNvPr>
          <p:cNvGrpSpPr/>
          <p:nvPr/>
        </p:nvGrpSpPr>
        <p:grpSpPr>
          <a:xfrm>
            <a:off x="1704950" y="4057644"/>
            <a:ext cx="4214842" cy="2019300"/>
            <a:chOff x="1000100" y="2571744"/>
            <a:chExt cx="4214842" cy="2019300"/>
          </a:xfrm>
        </p:grpSpPr>
        <p:pic>
          <p:nvPicPr>
            <p:cNvPr id="9" name="Grafik 8" descr="744px-Spectre_Terahertz_svg-cropped-left.jpg">
              <a:extLst>
                <a:ext uri="{FF2B5EF4-FFF2-40B4-BE49-F238E27FC236}">
                  <a16:creationId xmlns:a16="http://schemas.microsoft.com/office/drawing/2014/main" id="{DEDBA468-077F-4734-BA95-C651F7495AB9}"/>
                </a:ext>
              </a:extLst>
            </p:cNvPr>
            <p:cNvPicPr>
              <a:picLocks noChangeAspect="1"/>
            </p:cNvPicPr>
            <p:nvPr/>
          </p:nvPicPr>
          <p:blipFill>
            <a:blip r:embed="rId3"/>
            <a:stretch>
              <a:fillRect/>
            </a:stretch>
          </p:blipFill>
          <p:spPr>
            <a:xfrm>
              <a:off x="1071538" y="2571744"/>
              <a:ext cx="4143404" cy="2019300"/>
            </a:xfrm>
            <a:prstGeom prst="rect">
              <a:avLst/>
            </a:prstGeom>
          </p:spPr>
        </p:pic>
        <p:sp>
          <p:nvSpPr>
            <p:cNvPr id="10" name="Textfeld 9">
              <a:extLst>
                <a:ext uri="{FF2B5EF4-FFF2-40B4-BE49-F238E27FC236}">
                  <a16:creationId xmlns:a16="http://schemas.microsoft.com/office/drawing/2014/main" id="{E0600645-B06C-4DEE-90FC-44464FF28FFE}"/>
                </a:ext>
              </a:extLst>
            </p:cNvPr>
            <p:cNvSpPr txBox="1"/>
            <p:nvPr/>
          </p:nvSpPr>
          <p:spPr>
            <a:xfrm>
              <a:off x="1000100" y="4071942"/>
              <a:ext cx="4198393" cy="369332"/>
            </a:xfrm>
            <a:prstGeom prst="rect">
              <a:avLst/>
            </a:prstGeom>
            <a:noFill/>
          </p:spPr>
          <p:txBody>
            <a:bodyPr wrap="none" rtlCol="0">
              <a:spAutoFit/>
            </a:bodyPr>
            <a:lstStyle/>
            <a:p>
              <a:r>
                <a:rPr lang="de-DE">
                  <a:solidFill>
                    <a:schemeClr val="bg1"/>
                  </a:solidFill>
                </a:rPr>
                <a:t>Gamma        Röntgen          UV          </a:t>
              </a:r>
              <a:r>
                <a:rPr lang="de-DE" dirty="0">
                  <a:solidFill>
                    <a:schemeClr val="bg1"/>
                  </a:solidFill>
                </a:rPr>
                <a:t>optisch</a:t>
              </a:r>
            </a:p>
          </p:txBody>
        </p:sp>
      </p:grpSp>
      <p:grpSp>
        <p:nvGrpSpPr>
          <p:cNvPr id="11" name="Gruppieren 10">
            <a:extLst>
              <a:ext uri="{FF2B5EF4-FFF2-40B4-BE49-F238E27FC236}">
                <a16:creationId xmlns:a16="http://schemas.microsoft.com/office/drawing/2014/main" id="{28116608-D31F-489E-977E-8711E7177ACA}"/>
              </a:ext>
            </a:extLst>
          </p:cNvPr>
          <p:cNvGrpSpPr/>
          <p:nvPr/>
        </p:nvGrpSpPr>
        <p:grpSpPr>
          <a:xfrm>
            <a:off x="7072318" y="4057644"/>
            <a:ext cx="3019425" cy="2015496"/>
            <a:chOff x="5214942" y="2571744"/>
            <a:chExt cx="3019425" cy="2015496"/>
          </a:xfrm>
        </p:grpSpPr>
        <p:pic>
          <p:nvPicPr>
            <p:cNvPr id="12" name="Grafik 11" descr="744px-Spectre_Terahertz_svg-cropped-right.jpg">
              <a:extLst>
                <a:ext uri="{FF2B5EF4-FFF2-40B4-BE49-F238E27FC236}">
                  <a16:creationId xmlns:a16="http://schemas.microsoft.com/office/drawing/2014/main" id="{BB3EB3C6-1A51-457B-8C79-BC8DB3F9765A}"/>
                </a:ext>
              </a:extLst>
            </p:cNvPr>
            <p:cNvPicPr>
              <a:picLocks noChangeAspect="1"/>
            </p:cNvPicPr>
            <p:nvPr/>
          </p:nvPicPr>
          <p:blipFill>
            <a:blip r:embed="rId4"/>
            <a:stretch>
              <a:fillRect/>
            </a:stretch>
          </p:blipFill>
          <p:spPr>
            <a:xfrm>
              <a:off x="5214942" y="2571744"/>
              <a:ext cx="3019425" cy="2015496"/>
            </a:xfrm>
            <a:prstGeom prst="rect">
              <a:avLst/>
            </a:prstGeom>
          </p:spPr>
        </p:pic>
        <p:sp>
          <p:nvSpPr>
            <p:cNvPr id="13" name="Textfeld 12">
              <a:extLst>
                <a:ext uri="{FF2B5EF4-FFF2-40B4-BE49-F238E27FC236}">
                  <a16:creationId xmlns:a16="http://schemas.microsoft.com/office/drawing/2014/main" id="{BF10EE55-6C34-4554-B4EE-1F08B6219380}"/>
                </a:ext>
              </a:extLst>
            </p:cNvPr>
            <p:cNvSpPr txBox="1"/>
            <p:nvPr/>
          </p:nvSpPr>
          <p:spPr>
            <a:xfrm>
              <a:off x="5286380" y="4071942"/>
              <a:ext cx="2390398" cy="369332"/>
            </a:xfrm>
            <a:prstGeom prst="rect">
              <a:avLst/>
            </a:prstGeom>
            <a:noFill/>
          </p:spPr>
          <p:txBody>
            <a:bodyPr wrap="none" rtlCol="0">
              <a:spAutoFit/>
            </a:bodyPr>
            <a:lstStyle/>
            <a:p>
              <a:r>
                <a:rPr lang="de-DE" dirty="0">
                  <a:solidFill>
                    <a:schemeClr val="bg1"/>
                  </a:solidFill>
                </a:rPr>
                <a:t> Mikrowelle       Radio</a:t>
              </a:r>
            </a:p>
          </p:txBody>
        </p:sp>
      </p:grpSp>
      <p:sp>
        <p:nvSpPr>
          <p:cNvPr id="14" name="Textfeld 13">
            <a:extLst>
              <a:ext uri="{FF2B5EF4-FFF2-40B4-BE49-F238E27FC236}">
                <a16:creationId xmlns:a16="http://schemas.microsoft.com/office/drawing/2014/main" id="{8D9FC7EB-0465-486D-B960-FD74D99A6118}"/>
              </a:ext>
            </a:extLst>
          </p:cNvPr>
          <p:cNvSpPr txBox="1"/>
          <p:nvPr/>
        </p:nvSpPr>
        <p:spPr>
          <a:xfrm>
            <a:off x="6381752" y="5557842"/>
            <a:ext cx="415498" cy="369332"/>
          </a:xfrm>
          <a:prstGeom prst="rect">
            <a:avLst/>
          </a:prstGeom>
          <a:noFill/>
        </p:spPr>
        <p:txBody>
          <a:bodyPr wrap="none" rtlCol="0">
            <a:spAutoFit/>
          </a:bodyPr>
          <a:lstStyle/>
          <a:p>
            <a:r>
              <a:rPr lang="de-DE" dirty="0">
                <a:solidFill>
                  <a:schemeClr val="bg1"/>
                </a:solidFill>
              </a:rPr>
              <a:t>IR</a:t>
            </a:r>
          </a:p>
        </p:txBody>
      </p:sp>
      <p:sp>
        <p:nvSpPr>
          <p:cNvPr id="15" name="Textfeld 14">
            <a:extLst>
              <a:ext uri="{FF2B5EF4-FFF2-40B4-BE49-F238E27FC236}">
                <a16:creationId xmlns:a16="http://schemas.microsoft.com/office/drawing/2014/main" id="{55ED5290-F69E-4748-9CA1-F7428238DE74}"/>
              </a:ext>
            </a:extLst>
          </p:cNvPr>
          <p:cNvSpPr txBox="1"/>
          <p:nvPr/>
        </p:nvSpPr>
        <p:spPr>
          <a:xfrm>
            <a:off x="2006388" y="6176963"/>
            <a:ext cx="8085355" cy="369332"/>
          </a:xfrm>
          <a:prstGeom prst="rect">
            <a:avLst/>
          </a:prstGeom>
          <a:noFill/>
        </p:spPr>
        <p:txBody>
          <a:bodyPr wrap="none" rtlCol="0">
            <a:spAutoFit/>
          </a:bodyPr>
          <a:lstStyle/>
          <a:p>
            <a:r>
              <a:rPr lang="de-DE"/>
              <a:t>hohe Energie                                                                                                  geringe Energie</a:t>
            </a:r>
          </a:p>
        </p:txBody>
      </p:sp>
      <p:sp>
        <p:nvSpPr>
          <p:cNvPr id="16" name="Pfeil: nach links und rechts 15">
            <a:extLst>
              <a:ext uri="{FF2B5EF4-FFF2-40B4-BE49-F238E27FC236}">
                <a16:creationId xmlns:a16="http://schemas.microsoft.com/office/drawing/2014/main" id="{9389C240-D7BE-497D-9492-D002FA14580C}"/>
              </a:ext>
            </a:extLst>
          </p:cNvPr>
          <p:cNvSpPr/>
          <p:nvPr/>
        </p:nvSpPr>
        <p:spPr>
          <a:xfrm>
            <a:off x="3430644" y="6195057"/>
            <a:ext cx="4951356" cy="2846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354997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4CCAE-512D-4AA6-99A7-D9033415F6A0}"/>
              </a:ext>
            </a:extLst>
          </p:cNvPr>
          <p:cNvSpPr>
            <a:spLocks noGrp="1"/>
          </p:cNvSpPr>
          <p:nvPr>
            <p:ph type="title"/>
          </p:nvPr>
        </p:nvSpPr>
        <p:spPr/>
        <p:txBody>
          <a:bodyPr/>
          <a:lstStyle/>
          <a:p>
            <a:r>
              <a:rPr lang="de-DE"/>
              <a:t>Multi-Wellenlängenastronomie</a:t>
            </a:r>
          </a:p>
        </p:txBody>
      </p:sp>
      <p:pic>
        <p:nvPicPr>
          <p:cNvPr id="5" name="Inhaltsplatzhalter 4">
            <a:extLst>
              <a:ext uri="{FF2B5EF4-FFF2-40B4-BE49-F238E27FC236}">
                <a16:creationId xmlns:a16="http://schemas.microsoft.com/office/drawing/2014/main" id="{AA9C8CA6-7090-4153-BBA8-DC37DE614F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9637" y="1825625"/>
            <a:ext cx="8712725" cy="4351338"/>
          </a:xfrm>
        </p:spPr>
      </p:pic>
      <p:sp>
        <p:nvSpPr>
          <p:cNvPr id="6" name="Textfeld 5">
            <a:extLst>
              <a:ext uri="{FF2B5EF4-FFF2-40B4-BE49-F238E27FC236}">
                <a16:creationId xmlns:a16="http://schemas.microsoft.com/office/drawing/2014/main" id="{75C37F65-0FB1-4987-B94E-F35B1463F015}"/>
              </a:ext>
            </a:extLst>
          </p:cNvPr>
          <p:cNvSpPr txBox="1"/>
          <p:nvPr/>
        </p:nvSpPr>
        <p:spPr>
          <a:xfrm>
            <a:off x="1123950" y="6559550"/>
            <a:ext cx="10134506" cy="253916"/>
          </a:xfrm>
          <a:prstGeom prst="rect">
            <a:avLst/>
          </a:prstGeom>
          <a:noFill/>
        </p:spPr>
        <p:txBody>
          <a:bodyPr wrap="none" rtlCol="0">
            <a:spAutoFit/>
          </a:bodyPr>
          <a:lstStyle/>
          <a:p>
            <a:r>
              <a:rPr lang="de-DE" sz="1050"/>
              <a:t>Credits (top): NRAO-VLA/U. of British Columbia, Mike Kozubel/MSX Project/NASA-Galileo. Bottom: Bob King/Southwest Research Institute/NASA-ROSAT/Dave Thompson-NASA-GFSC </a:t>
            </a:r>
          </a:p>
        </p:txBody>
      </p:sp>
      <p:sp>
        <p:nvSpPr>
          <p:cNvPr id="7" name="Textfeld 6">
            <a:extLst>
              <a:ext uri="{FF2B5EF4-FFF2-40B4-BE49-F238E27FC236}">
                <a16:creationId xmlns:a16="http://schemas.microsoft.com/office/drawing/2014/main" id="{0E508A91-B379-4C56-9BF9-95D454554140}"/>
              </a:ext>
            </a:extLst>
          </p:cNvPr>
          <p:cNvSpPr txBox="1"/>
          <p:nvPr/>
        </p:nvSpPr>
        <p:spPr>
          <a:xfrm>
            <a:off x="2466975" y="1388825"/>
            <a:ext cx="7712176" cy="369332"/>
          </a:xfrm>
          <a:prstGeom prst="rect">
            <a:avLst/>
          </a:prstGeom>
          <a:noFill/>
        </p:spPr>
        <p:txBody>
          <a:bodyPr wrap="none" rtlCol="0">
            <a:spAutoFit/>
          </a:bodyPr>
          <a:lstStyle/>
          <a:p>
            <a:r>
              <a:rPr lang="de-DE"/>
              <a:t>Radio                        Submillimeter                   </a:t>
            </a:r>
            <a:r>
              <a:rPr lang="en-US"/>
              <a:t>Mid-infrarot                   Nah-infrarot</a:t>
            </a:r>
            <a:endParaRPr lang="de-DE"/>
          </a:p>
        </p:txBody>
      </p:sp>
      <p:sp>
        <p:nvSpPr>
          <p:cNvPr id="8" name="Textfeld 7">
            <a:extLst>
              <a:ext uri="{FF2B5EF4-FFF2-40B4-BE49-F238E27FC236}">
                <a16:creationId xmlns:a16="http://schemas.microsoft.com/office/drawing/2014/main" id="{71F33963-3B37-4F0F-BFEB-CCDFABFD43B5}"/>
              </a:ext>
            </a:extLst>
          </p:cNvPr>
          <p:cNvSpPr txBox="1"/>
          <p:nvPr/>
        </p:nvSpPr>
        <p:spPr>
          <a:xfrm>
            <a:off x="2324100" y="6190218"/>
            <a:ext cx="8217634" cy="369332"/>
          </a:xfrm>
          <a:prstGeom prst="rect">
            <a:avLst/>
          </a:prstGeom>
          <a:noFill/>
        </p:spPr>
        <p:txBody>
          <a:bodyPr wrap="none" rtlCol="0">
            <a:spAutoFit/>
          </a:bodyPr>
          <a:lstStyle/>
          <a:p>
            <a:r>
              <a:rPr lang="en-US"/>
              <a:t>Optisch                           ultraviolet                         Röntgen                     Gammastrahlung</a:t>
            </a:r>
            <a:endParaRPr lang="de-DE"/>
          </a:p>
        </p:txBody>
      </p:sp>
    </p:spTree>
    <p:extLst>
      <p:ext uri="{BB962C8B-B14F-4D97-AF65-F5344CB8AC3E}">
        <p14:creationId xmlns:p14="http://schemas.microsoft.com/office/powerpoint/2010/main" val="1777865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4CCAE-512D-4AA6-99A7-D9033415F6A0}"/>
              </a:ext>
            </a:extLst>
          </p:cNvPr>
          <p:cNvSpPr>
            <a:spLocks noGrp="1"/>
          </p:cNvSpPr>
          <p:nvPr>
            <p:ph type="title"/>
          </p:nvPr>
        </p:nvSpPr>
        <p:spPr/>
        <p:txBody>
          <a:bodyPr/>
          <a:lstStyle/>
          <a:p>
            <a:r>
              <a:rPr lang="de-DE"/>
              <a:t>Multi-Wellenlängenastronomie</a:t>
            </a:r>
          </a:p>
        </p:txBody>
      </p:sp>
      <p:sp>
        <p:nvSpPr>
          <p:cNvPr id="6" name="Textfeld 5">
            <a:extLst>
              <a:ext uri="{FF2B5EF4-FFF2-40B4-BE49-F238E27FC236}">
                <a16:creationId xmlns:a16="http://schemas.microsoft.com/office/drawing/2014/main" id="{75C37F65-0FB1-4987-B94E-F35B1463F015}"/>
              </a:ext>
            </a:extLst>
          </p:cNvPr>
          <p:cNvSpPr txBox="1"/>
          <p:nvPr/>
        </p:nvSpPr>
        <p:spPr>
          <a:xfrm>
            <a:off x="1895971" y="6604084"/>
            <a:ext cx="8400056" cy="253916"/>
          </a:xfrm>
          <a:prstGeom prst="rect">
            <a:avLst/>
          </a:prstGeom>
          <a:noFill/>
        </p:spPr>
        <p:txBody>
          <a:bodyPr wrap="none" rtlCol="0">
            <a:spAutoFit/>
          </a:bodyPr>
          <a:lstStyle/>
          <a:p>
            <a:r>
              <a:rPr lang="de-DE" sz="1050"/>
              <a:t>Image credits: Radio:WSRT/R. Braun; Infrared:NASA/Spitzer/K. Gordon; Visible: Robert Gendler; Ultraviolet: NASA/GALEX; X-ray: ESA/XMM/W. Pietsch</a:t>
            </a:r>
          </a:p>
        </p:txBody>
      </p:sp>
      <p:pic>
        <p:nvPicPr>
          <p:cNvPr id="10" name="Inhaltsplatzhalter 9">
            <a:extLst>
              <a:ext uri="{FF2B5EF4-FFF2-40B4-BE49-F238E27FC236}">
                <a16:creationId xmlns:a16="http://schemas.microsoft.com/office/drawing/2014/main" id="{C7AAEFA1-0606-4750-85C8-F8441952F8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399" y="1406916"/>
            <a:ext cx="11887202" cy="5188756"/>
          </a:xfrm>
        </p:spPr>
      </p:pic>
    </p:spTree>
    <p:extLst>
      <p:ext uri="{BB962C8B-B14F-4D97-AF65-F5344CB8AC3E}">
        <p14:creationId xmlns:p14="http://schemas.microsoft.com/office/powerpoint/2010/main" val="6554772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DB3A3A-75C4-453C-A466-C0D370871975}"/>
              </a:ext>
            </a:extLst>
          </p:cNvPr>
          <p:cNvSpPr>
            <a:spLocks noGrp="1"/>
          </p:cNvSpPr>
          <p:nvPr>
            <p:ph type="title"/>
          </p:nvPr>
        </p:nvSpPr>
        <p:spPr/>
        <p:txBody>
          <a:bodyPr/>
          <a:lstStyle/>
          <a:p>
            <a:r>
              <a:rPr lang="de-DE"/>
              <a:t>Multi-Wellenlängenastronomie</a:t>
            </a:r>
          </a:p>
        </p:txBody>
      </p:sp>
      <p:pic>
        <p:nvPicPr>
          <p:cNvPr id="5" name="Inhaltsplatzhalter 4">
            <a:extLst>
              <a:ext uri="{FF2B5EF4-FFF2-40B4-BE49-F238E27FC236}">
                <a16:creationId xmlns:a16="http://schemas.microsoft.com/office/drawing/2014/main" id="{5D840977-723F-4516-8773-9B90A23BF4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9210" y="1354138"/>
            <a:ext cx="11093580" cy="5465762"/>
          </a:xfrm>
        </p:spPr>
      </p:pic>
    </p:spTree>
    <p:extLst>
      <p:ext uri="{BB962C8B-B14F-4D97-AF65-F5344CB8AC3E}">
        <p14:creationId xmlns:p14="http://schemas.microsoft.com/office/powerpoint/2010/main" val="1999072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Absorption und Emission</a:t>
            </a:r>
            <a:endParaRPr lang="de-DE"/>
          </a:p>
        </p:txBody>
      </p:sp>
      <p:sp>
        <p:nvSpPr>
          <p:cNvPr id="77827" name="Rectangle 3"/>
          <p:cNvSpPr>
            <a:spLocks noGrp="1" noChangeArrowheads="1"/>
          </p:cNvSpPr>
          <p:nvPr>
            <p:ph type="body" idx="1"/>
          </p:nvPr>
        </p:nvSpPr>
        <p:spPr/>
        <p:txBody>
          <a:bodyPr/>
          <a:lstStyle/>
          <a:p>
            <a:pPr>
              <a:buFontTx/>
              <a:buNone/>
            </a:pPr>
            <a:r>
              <a:rPr lang="de-DE" dirty="0"/>
              <a:t>	Führt man Atomen Energie zu, strahlen sie diese bei charakteristischen Wellenlängen wieder ab.</a:t>
            </a:r>
          </a:p>
        </p:txBody>
      </p:sp>
      <p:grpSp>
        <p:nvGrpSpPr>
          <p:cNvPr id="2" name="Group 7"/>
          <p:cNvGrpSpPr>
            <a:grpSpLocks/>
          </p:cNvGrpSpPr>
          <p:nvPr/>
        </p:nvGrpSpPr>
        <p:grpSpPr bwMode="auto">
          <a:xfrm>
            <a:off x="2820989" y="3213100"/>
            <a:ext cx="1252537" cy="3644900"/>
            <a:chOff x="4740" y="1661"/>
            <a:chExt cx="789" cy="2359"/>
          </a:xfrm>
        </p:grpSpPr>
        <p:pic>
          <p:nvPicPr>
            <p:cNvPr id="77829" name="Picture 5" descr="Flammenfärbung Kupfer"/>
            <p:cNvPicPr>
              <a:picLocks noChangeAspect="1" noChangeArrowheads="1"/>
            </p:cNvPicPr>
            <p:nvPr/>
          </p:nvPicPr>
          <p:blipFill>
            <a:blip r:embed="rId2"/>
            <a:srcRect/>
            <a:stretch>
              <a:fillRect/>
            </a:stretch>
          </p:blipFill>
          <p:spPr bwMode="auto">
            <a:xfrm>
              <a:off x="4740" y="1661"/>
              <a:ext cx="789" cy="2359"/>
            </a:xfrm>
            <a:prstGeom prst="rect">
              <a:avLst/>
            </a:prstGeom>
            <a:noFill/>
          </p:spPr>
        </p:pic>
        <p:sp>
          <p:nvSpPr>
            <p:cNvPr id="77830" name="Text Box 6"/>
            <p:cNvSpPr txBox="1">
              <a:spLocks noChangeArrowheads="1"/>
            </p:cNvSpPr>
            <p:nvPr/>
          </p:nvSpPr>
          <p:spPr bwMode="auto">
            <a:xfrm>
              <a:off x="4876" y="3657"/>
              <a:ext cx="544" cy="239"/>
            </a:xfrm>
            <a:prstGeom prst="rect">
              <a:avLst/>
            </a:prstGeom>
            <a:noFill/>
            <a:ln w="9525">
              <a:noFill/>
              <a:miter lim="800000"/>
              <a:headEnd/>
              <a:tailEnd/>
            </a:ln>
            <a:effectLst/>
          </p:spPr>
          <p:txBody>
            <a:bodyPr wrap="none">
              <a:spAutoFit/>
            </a:bodyPr>
            <a:lstStyle/>
            <a:p>
              <a:r>
                <a:rPr lang="de-DE" dirty="0">
                  <a:solidFill>
                    <a:schemeClr val="bg1"/>
                  </a:solidFill>
                </a:rPr>
                <a:t>Kupfer</a:t>
              </a:r>
            </a:p>
          </p:txBody>
        </p:sp>
      </p:grpSp>
      <p:grpSp>
        <p:nvGrpSpPr>
          <p:cNvPr id="3" name="Group 9"/>
          <p:cNvGrpSpPr>
            <a:grpSpLocks/>
          </p:cNvGrpSpPr>
          <p:nvPr/>
        </p:nvGrpSpPr>
        <p:grpSpPr bwMode="auto">
          <a:xfrm>
            <a:off x="1524000" y="3213101"/>
            <a:ext cx="1258888" cy="3643313"/>
            <a:chOff x="3923" y="1661"/>
            <a:chExt cx="793" cy="2358"/>
          </a:xfrm>
        </p:grpSpPr>
        <p:pic>
          <p:nvPicPr>
            <p:cNvPr id="77828" name="Picture 4" descr="Flammenfärbung Natrium"/>
            <p:cNvPicPr>
              <a:picLocks noChangeAspect="1" noChangeArrowheads="1"/>
            </p:cNvPicPr>
            <p:nvPr/>
          </p:nvPicPr>
          <p:blipFill>
            <a:blip r:embed="rId3"/>
            <a:srcRect/>
            <a:stretch>
              <a:fillRect/>
            </a:stretch>
          </p:blipFill>
          <p:spPr bwMode="auto">
            <a:xfrm>
              <a:off x="3923" y="1661"/>
              <a:ext cx="793" cy="2358"/>
            </a:xfrm>
            <a:prstGeom prst="rect">
              <a:avLst/>
            </a:prstGeom>
            <a:noFill/>
          </p:spPr>
        </p:pic>
        <p:sp>
          <p:nvSpPr>
            <p:cNvPr id="77832" name="Text Box 8"/>
            <p:cNvSpPr txBox="1">
              <a:spLocks noChangeArrowheads="1"/>
            </p:cNvSpPr>
            <p:nvPr/>
          </p:nvSpPr>
          <p:spPr bwMode="auto">
            <a:xfrm>
              <a:off x="4014" y="3657"/>
              <a:ext cx="620" cy="238"/>
            </a:xfrm>
            <a:prstGeom prst="rect">
              <a:avLst/>
            </a:prstGeom>
            <a:noFill/>
            <a:ln w="9525">
              <a:noFill/>
              <a:miter lim="800000"/>
              <a:headEnd/>
              <a:tailEnd/>
            </a:ln>
            <a:effectLst/>
          </p:spPr>
          <p:txBody>
            <a:bodyPr wrap="none">
              <a:spAutoFit/>
            </a:bodyPr>
            <a:lstStyle/>
            <a:p>
              <a:r>
                <a:rPr lang="de-DE" dirty="0">
                  <a:solidFill>
                    <a:schemeClr val="bg1"/>
                  </a:solidFill>
                </a:rPr>
                <a:t>Natrium</a:t>
              </a:r>
            </a:p>
          </p:txBody>
        </p:sp>
      </p:grpSp>
      <p:sp>
        <p:nvSpPr>
          <p:cNvPr id="77835" name="AutoShape 11"/>
          <p:cNvSpPr>
            <a:spLocks noChangeArrowheads="1"/>
          </p:cNvSpPr>
          <p:nvPr/>
        </p:nvSpPr>
        <p:spPr bwMode="auto">
          <a:xfrm>
            <a:off x="4656139" y="4292600"/>
            <a:ext cx="1150937" cy="1225550"/>
          </a:xfrm>
          <a:prstGeom prst="triangle">
            <a:avLst>
              <a:gd name="adj" fmla="val 50000"/>
            </a:avLst>
          </a:prstGeom>
          <a:solidFill>
            <a:srgbClr val="C0C0C0"/>
          </a:solidFill>
          <a:ln w="9525">
            <a:noFill/>
            <a:miter lim="800000"/>
            <a:headEnd/>
            <a:tailEnd/>
          </a:ln>
          <a:effectLst/>
        </p:spPr>
        <p:txBody>
          <a:bodyPr wrap="none" anchor="ctr"/>
          <a:lstStyle/>
          <a:p>
            <a:endParaRPr lang="en-US"/>
          </a:p>
        </p:txBody>
      </p:sp>
      <p:sp>
        <p:nvSpPr>
          <p:cNvPr id="77836" name="Line 12"/>
          <p:cNvSpPr>
            <a:spLocks noChangeShapeType="1"/>
          </p:cNvSpPr>
          <p:nvPr/>
        </p:nvSpPr>
        <p:spPr bwMode="auto">
          <a:xfrm>
            <a:off x="4151314" y="4724400"/>
            <a:ext cx="865187" cy="0"/>
          </a:xfrm>
          <a:prstGeom prst="line">
            <a:avLst/>
          </a:prstGeom>
          <a:noFill/>
          <a:ln w="28575">
            <a:solidFill>
              <a:schemeClr val="hlink"/>
            </a:solidFill>
            <a:round/>
            <a:headEnd/>
            <a:tailEnd type="triangle" w="med" len="med"/>
          </a:ln>
          <a:effectLst/>
        </p:spPr>
        <p:txBody>
          <a:bodyPr/>
          <a:lstStyle/>
          <a:p>
            <a:endParaRPr lang="en-US"/>
          </a:p>
        </p:txBody>
      </p:sp>
      <p:pic>
        <p:nvPicPr>
          <p:cNvPr id="77837" name="Picture 13" descr="Linienspektrum-Natrium-opt3-b04"/>
          <p:cNvPicPr>
            <a:picLocks noChangeAspect="1" noChangeArrowheads="1"/>
          </p:cNvPicPr>
          <p:nvPr/>
        </p:nvPicPr>
        <p:blipFill>
          <a:blip r:embed="rId4"/>
          <a:srcRect/>
          <a:stretch>
            <a:fillRect/>
          </a:stretch>
        </p:blipFill>
        <p:spPr bwMode="auto">
          <a:xfrm>
            <a:off x="6311900" y="5013326"/>
            <a:ext cx="4038600" cy="733425"/>
          </a:xfrm>
          <a:prstGeom prst="rect">
            <a:avLst/>
          </a:prstGeom>
          <a:noFill/>
        </p:spPr>
      </p:pic>
      <p:pic>
        <p:nvPicPr>
          <p:cNvPr id="77838" name="Picture 14" descr="Linienspektrum-Kupferopt3-b05"/>
          <p:cNvPicPr>
            <a:picLocks noChangeAspect="1" noChangeArrowheads="1"/>
          </p:cNvPicPr>
          <p:nvPr/>
        </p:nvPicPr>
        <p:blipFill>
          <a:blip r:embed="rId5"/>
          <a:srcRect/>
          <a:stretch>
            <a:fillRect/>
          </a:stretch>
        </p:blipFill>
        <p:spPr bwMode="auto">
          <a:xfrm>
            <a:off x="6311900" y="5013326"/>
            <a:ext cx="4038600" cy="733425"/>
          </a:xfrm>
          <a:prstGeom prst="rect">
            <a:avLst/>
          </a:prstGeom>
          <a:noFill/>
        </p:spPr>
      </p:pic>
      <p:sp>
        <p:nvSpPr>
          <p:cNvPr id="77839" name="Line 15"/>
          <p:cNvSpPr>
            <a:spLocks noChangeShapeType="1"/>
          </p:cNvSpPr>
          <p:nvPr/>
        </p:nvSpPr>
        <p:spPr bwMode="auto">
          <a:xfrm>
            <a:off x="5519738" y="4868864"/>
            <a:ext cx="792162" cy="504825"/>
          </a:xfrm>
          <a:prstGeom prst="line">
            <a:avLst/>
          </a:prstGeom>
          <a:noFill/>
          <a:ln w="38100">
            <a:solidFill>
              <a:schemeClr val="tx1"/>
            </a:solidFill>
            <a:prstDash val="sysDot"/>
            <a:round/>
            <a:headEnd/>
            <a:tailEnd type="triangle" w="med" len="med"/>
          </a:ln>
          <a:effectLst/>
        </p:spPr>
        <p:txBody>
          <a:bodyPr/>
          <a:lstStyle/>
          <a:p>
            <a:endParaRPr lang="en-US"/>
          </a:p>
        </p:txBody>
      </p:sp>
      <p:sp>
        <p:nvSpPr>
          <p:cNvPr id="77840" name="Line 16"/>
          <p:cNvSpPr>
            <a:spLocks noChangeShapeType="1"/>
          </p:cNvSpPr>
          <p:nvPr/>
        </p:nvSpPr>
        <p:spPr bwMode="auto">
          <a:xfrm>
            <a:off x="2927350" y="4724400"/>
            <a:ext cx="2089150" cy="0"/>
          </a:xfrm>
          <a:prstGeom prst="line">
            <a:avLst/>
          </a:prstGeom>
          <a:noFill/>
          <a:ln w="28575">
            <a:solidFill>
              <a:schemeClr val="folHlink"/>
            </a:solidFill>
            <a:round/>
            <a:headEnd/>
            <a:tailEnd type="triangle" w="med" len="med"/>
          </a:ln>
          <a:effectLst/>
        </p:spPr>
        <p:txBody>
          <a:bodyPr/>
          <a:lstStyle/>
          <a:p>
            <a:endParaRPr lang="en-US"/>
          </a:p>
        </p:txBody>
      </p:sp>
      <p:pic>
        <p:nvPicPr>
          <p:cNvPr id="77841" name="Picture 17" descr="Linienspektrum-Kupferopt3-b05"/>
          <p:cNvPicPr>
            <a:picLocks noChangeAspect="1" noChangeArrowheads="1"/>
          </p:cNvPicPr>
          <p:nvPr/>
        </p:nvPicPr>
        <p:blipFill>
          <a:blip r:embed="rId5"/>
          <a:srcRect/>
          <a:stretch>
            <a:fillRect/>
          </a:stretch>
        </p:blipFill>
        <p:spPr bwMode="auto">
          <a:xfrm>
            <a:off x="6311900" y="4076701"/>
            <a:ext cx="4038600" cy="733425"/>
          </a:xfrm>
          <a:prstGeom prst="rect">
            <a:avLst/>
          </a:prstGeom>
          <a:noFill/>
        </p:spPr>
      </p:pic>
      <p:sp>
        <p:nvSpPr>
          <p:cNvPr id="77842" name="Text Box 18"/>
          <p:cNvSpPr txBox="1">
            <a:spLocks noChangeArrowheads="1"/>
          </p:cNvSpPr>
          <p:nvPr/>
        </p:nvSpPr>
        <p:spPr bwMode="auto">
          <a:xfrm>
            <a:off x="4367214" y="5949951"/>
            <a:ext cx="5832475" cy="701675"/>
          </a:xfrm>
          <a:prstGeom prst="rect">
            <a:avLst/>
          </a:prstGeom>
          <a:noFill/>
          <a:ln w="9525">
            <a:noFill/>
            <a:miter lim="800000"/>
            <a:headEnd/>
            <a:tailEnd/>
          </a:ln>
          <a:effectLst/>
        </p:spPr>
        <p:txBody>
          <a:bodyPr>
            <a:spAutoFit/>
          </a:bodyPr>
          <a:lstStyle/>
          <a:p>
            <a:r>
              <a:rPr lang="de-DE" sz="2000"/>
              <a:t>Jedes Element hat seinen ganz charakteristischen, spektralen Fingerabdruck.</a:t>
            </a:r>
          </a:p>
        </p:txBody>
      </p:sp>
    </p:spTree>
    <p:extLst>
      <p:ext uri="{BB962C8B-B14F-4D97-AF65-F5344CB8AC3E}">
        <p14:creationId xmlns:p14="http://schemas.microsoft.com/office/powerpoint/2010/main" val="6829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78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78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77836"/>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77839"/>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78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784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2" nodeType="clickEffect">
                                  <p:stCondLst>
                                    <p:cond delay="0"/>
                                  </p:stCondLst>
                                  <p:childTnLst>
                                    <p:set>
                                      <p:cBhvr>
                                        <p:cTn id="43" dur="1" fill="hold">
                                          <p:stCondLst>
                                            <p:cond delay="0"/>
                                          </p:stCondLst>
                                        </p:cTn>
                                        <p:tgtEl>
                                          <p:spTgt spid="7783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78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784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77835"/>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77836"/>
                                        </p:tgtEl>
                                        <p:attrNameLst>
                                          <p:attrName>style.visibility</p:attrName>
                                        </p:attrNameLst>
                                      </p:cBhvr>
                                      <p:to>
                                        <p:strVal val="hidden"/>
                                      </p:to>
                                    </p:set>
                                  </p:childTnLst>
                                </p:cTn>
                              </p:par>
                              <p:par>
                                <p:cTn id="58" presetID="1" presetClass="exit" presetSubtype="0" fill="hold" grpId="3" nodeType="withEffect">
                                  <p:stCondLst>
                                    <p:cond delay="0"/>
                                  </p:stCondLst>
                                  <p:childTnLst>
                                    <p:set>
                                      <p:cBhvr>
                                        <p:cTn id="59" dur="1" fill="hold">
                                          <p:stCondLst>
                                            <p:cond delay="0"/>
                                          </p:stCondLst>
                                        </p:cTn>
                                        <p:tgtEl>
                                          <p:spTgt spid="7783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78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7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5" grpId="0" animBg="1"/>
      <p:bldP spid="77835" grpId="1" animBg="1"/>
      <p:bldP spid="77836" grpId="0" animBg="1"/>
      <p:bldP spid="77836" grpId="1" animBg="1"/>
      <p:bldP spid="77836" grpId="2" animBg="1"/>
      <p:bldP spid="77839" grpId="0" animBg="1"/>
      <p:bldP spid="77839" grpId="1" animBg="1"/>
      <p:bldP spid="77839" grpId="2" animBg="1"/>
      <p:bldP spid="77839" grpId="3" animBg="1"/>
      <p:bldP spid="77840" grpId="0" animBg="1"/>
      <p:bldP spid="77840" grpId="1" animBg="1"/>
      <p:bldP spid="778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Emissionsspektren</a:t>
            </a:r>
          </a:p>
        </p:txBody>
      </p:sp>
      <p:grpSp>
        <p:nvGrpSpPr>
          <p:cNvPr id="2" name="Group 3"/>
          <p:cNvGrpSpPr>
            <a:grpSpLocks/>
          </p:cNvGrpSpPr>
          <p:nvPr/>
        </p:nvGrpSpPr>
        <p:grpSpPr bwMode="auto">
          <a:xfrm>
            <a:off x="3266275" y="1263650"/>
            <a:ext cx="8728075" cy="506412"/>
            <a:chOff x="204" y="1117"/>
            <a:chExt cx="5498" cy="319"/>
          </a:xfrm>
        </p:grpSpPr>
        <p:pic>
          <p:nvPicPr>
            <p:cNvPr id="74756" name="Picture 4" descr="hydrogen"/>
            <p:cNvPicPr>
              <a:picLocks noChangeAspect="1" noChangeArrowheads="1"/>
            </p:cNvPicPr>
            <p:nvPr/>
          </p:nvPicPr>
          <p:blipFill>
            <a:blip r:embed="rId2"/>
            <a:srcRect/>
            <a:stretch>
              <a:fillRect/>
            </a:stretch>
          </p:blipFill>
          <p:spPr bwMode="auto">
            <a:xfrm>
              <a:off x="1451" y="1117"/>
              <a:ext cx="4251" cy="319"/>
            </a:xfrm>
            <a:prstGeom prst="rect">
              <a:avLst/>
            </a:prstGeom>
            <a:noFill/>
          </p:spPr>
        </p:pic>
        <p:sp>
          <p:nvSpPr>
            <p:cNvPr id="74757" name="Text Box 5"/>
            <p:cNvSpPr txBox="1">
              <a:spLocks noChangeArrowheads="1"/>
            </p:cNvSpPr>
            <p:nvPr/>
          </p:nvSpPr>
          <p:spPr bwMode="auto">
            <a:xfrm>
              <a:off x="204" y="1117"/>
              <a:ext cx="1108" cy="288"/>
            </a:xfrm>
            <a:prstGeom prst="rect">
              <a:avLst/>
            </a:prstGeom>
            <a:noFill/>
            <a:ln w="9525">
              <a:noFill/>
              <a:miter lim="800000"/>
              <a:headEnd/>
              <a:tailEnd/>
            </a:ln>
            <a:effectLst/>
          </p:spPr>
          <p:txBody>
            <a:bodyPr wrap="none">
              <a:spAutoFit/>
            </a:bodyPr>
            <a:lstStyle/>
            <a:p>
              <a:r>
                <a:rPr lang="en-US" sz="2400">
                  <a:solidFill>
                    <a:srgbClr val="FFFF00"/>
                  </a:solidFill>
                  <a:effectLst>
                    <a:outerShdw blurRad="38100" dist="38100" dir="2700000" algn="tl">
                      <a:srgbClr val="000000"/>
                    </a:outerShdw>
                  </a:effectLst>
                  <a:latin typeface="Tahoma" pitchFamily="34" charset="0"/>
                </a:rPr>
                <a:t>Wasserstoff</a:t>
              </a:r>
            </a:p>
          </p:txBody>
        </p:sp>
      </p:grpSp>
      <p:grpSp>
        <p:nvGrpSpPr>
          <p:cNvPr id="3" name="Group 20"/>
          <p:cNvGrpSpPr>
            <a:grpSpLocks/>
          </p:cNvGrpSpPr>
          <p:nvPr/>
        </p:nvGrpSpPr>
        <p:grpSpPr bwMode="auto">
          <a:xfrm>
            <a:off x="4058438" y="1839912"/>
            <a:ext cx="7488237" cy="5018088"/>
            <a:chOff x="657" y="1026"/>
            <a:chExt cx="4717" cy="3161"/>
          </a:xfrm>
        </p:grpSpPr>
        <p:pic>
          <p:nvPicPr>
            <p:cNvPr id="74769" name="Picture 17" descr="n6611noao"/>
            <p:cNvPicPr>
              <a:picLocks noChangeAspect="1" noChangeArrowheads="1"/>
            </p:cNvPicPr>
            <p:nvPr/>
          </p:nvPicPr>
          <p:blipFill>
            <a:blip r:embed="rId3"/>
            <a:srcRect/>
            <a:stretch>
              <a:fillRect/>
            </a:stretch>
          </p:blipFill>
          <p:spPr bwMode="auto">
            <a:xfrm>
              <a:off x="657" y="1026"/>
              <a:ext cx="4717" cy="3161"/>
            </a:xfrm>
            <a:prstGeom prst="rect">
              <a:avLst/>
            </a:prstGeom>
            <a:noFill/>
            <a:ln w="9525">
              <a:solidFill>
                <a:schemeClr val="folHlink"/>
              </a:solidFill>
              <a:miter lim="800000"/>
              <a:headEnd/>
              <a:tailEnd/>
            </a:ln>
          </p:spPr>
        </p:pic>
        <p:sp>
          <p:nvSpPr>
            <p:cNvPr id="74770" name="Text Box 18"/>
            <p:cNvSpPr txBox="1">
              <a:spLocks noChangeArrowheads="1"/>
            </p:cNvSpPr>
            <p:nvPr/>
          </p:nvSpPr>
          <p:spPr bwMode="auto">
            <a:xfrm>
              <a:off x="4377" y="3657"/>
              <a:ext cx="827" cy="407"/>
            </a:xfrm>
            <a:prstGeom prst="rect">
              <a:avLst/>
            </a:prstGeom>
            <a:noFill/>
            <a:ln w="9525">
              <a:noFill/>
              <a:miter lim="800000"/>
              <a:headEnd/>
              <a:tailEnd/>
            </a:ln>
            <a:effectLst/>
          </p:spPr>
          <p:txBody>
            <a:bodyPr wrap="none">
              <a:spAutoFit/>
            </a:bodyPr>
            <a:lstStyle/>
            <a:p>
              <a:r>
                <a:rPr lang="de-DE"/>
                <a:t>M16</a:t>
              </a:r>
            </a:p>
            <a:p>
              <a:r>
                <a:rPr lang="de-DE"/>
                <a:t>Adler-Nebel</a:t>
              </a:r>
            </a:p>
          </p:txBody>
        </p:sp>
      </p:grpSp>
      <p:sp>
        <p:nvSpPr>
          <p:cNvPr id="74771" name="Line 19"/>
          <p:cNvSpPr>
            <a:spLocks noChangeShapeType="1"/>
          </p:cNvSpPr>
          <p:nvPr/>
        </p:nvSpPr>
        <p:spPr bwMode="auto">
          <a:xfrm flipH="1">
            <a:off x="6795287" y="1531938"/>
            <a:ext cx="4203700" cy="2900363"/>
          </a:xfrm>
          <a:prstGeom prst="line">
            <a:avLst/>
          </a:prstGeom>
          <a:noFill/>
          <a:ln w="9525">
            <a:solidFill>
              <a:srgbClr val="FFFF00"/>
            </a:solidFill>
            <a:round/>
            <a:headEnd type="triangle" w="med" len="med"/>
            <a:tailEnd type="triangle" w="med" len="med"/>
          </a:ln>
          <a:effectLst/>
        </p:spPr>
        <p:txBody>
          <a:bodyPr/>
          <a:lstStyle/>
          <a:p>
            <a:endParaRPr lang="en-US"/>
          </a:p>
        </p:txBody>
      </p:sp>
      <p:sp>
        <p:nvSpPr>
          <p:cNvPr id="74773" name="Text Box 21"/>
          <p:cNvSpPr txBox="1">
            <a:spLocks noChangeArrowheads="1"/>
          </p:cNvSpPr>
          <p:nvPr/>
        </p:nvSpPr>
        <p:spPr bwMode="auto">
          <a:xfrm>
            <a:off x="4131463" y="4935537"/>
            <a:ext cx="2808287" cy="1200329"/>
          </a:xfrm>
          <a:prstGeom prst="rect">
            <a:avLst/>
          </a:prstGeom>
          <a:noFill/>
          <a:ln w="9525">
            <a:noFill/>
            <a:miter lim="800000"/>
            <a:headEnd/>
            <a:tailEnd/>
          </a:ln>
          <a:effectLst/>
        </p:spPr>
        <p:txBody>
          <a:bodyPr>
            <a:spAutoFit/>
          </a:bodyPr>
          <a:lstStyle/>
          <a:p>
            <a:r>
              <a:rPr lang="de-DE">
                <a:solidFill>
                  <a:schemeClr val="bg1"/>
                </a:solidFill>
              </a:rPr>
              <a:t>das rot leuchtende Gas ist eine HII Region (heißes, ionisiertes Wasserstoffgas)</a:t>
            </a:r>
          </a:p>
        </p:txBody>
      </p:sp>
      <p:grpSp>
        <p:nvGrpSpPr>
          <p:cNvPr id="8" name="Gruppieren 7">
            <a:extLst>
              <a:ext uri="{FF2B5EF4-FFF2-40B4-BE49-F238E27FC236}">
                <a16:creationId xmlns:a16="http://schemas.microsoft.com/office/drawing/2014/main" id="{D183A48B-E255-45C1-A3E3-A563E5417640}"/>
              </a:ext>
            </a:extLst>
          </p:cNvPr>
          <p:cNvGrpSpPr/>
          <p:nvPr/>
        </p:nvGrpSpPr>
        <p:grpSpPr>
          <a:xfrm>
            <a:off x="915200" y="4577391"/>
            <a:ext cx="2178863" cy="1915484"/>
            <a:chOff x="250012" y="2346326"/>
            <a:chExt cx="3467100" cy="3048000"/>
          </a:xfrm>
        </p:grpSpPr>
        <p:pic>
          <p:nvPicPr>
            <p:cNvPr id="7" name="Grafik 6">
              <a:extLst>
                <a:ext uri="{FF2B5EF4-FFF2-40B4-BE49-F238E27FC236}">
                  <a16:creationId xmlns:a16="http://schemas.microsoft.com/office/drawing/2014/main" id="{C07B8D97-96EB-44DC-9F3D-37E0970CB96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0012" y="2346326"/>
              <a:ext cx="3467100" cy="3048000"/>
            </a:xfrm>
            <a:prstGeom prst="rect">
              <a:avLst/>
            </a:prstGeom>
          </p:spPr>
        </p:pic>
        <p:pic>
          <p:nvPicPr>
            <p:cNvPr id="5" name="Grafik 4">
              <a:extLst>
                <a:ext uri="{FF2B5EF4-FFF2-40B4-BE49-F238E27FC236}">
                  <a16:creationId xmlns:a16="http://schemas.microsoft.com/office/drawing/2014/main" id="{67979828-7853-4498-830D-DD67527CAD38}"/>
                </a:ext>
              </a:extLst>
            </p:cNvPr>
            <p:cNvPicPr>
              <a:picLocks noChangeAspect="1"/>
            </p:cNvPicPr>
            <p:nvPr/>
          </p:nvPicPr>
          <p:blipFill>
            <a:blip r:embed="rId5">
              <a:clrChange>
                <a:clrFrom>
                  <a:srgbClr val="F7F6F4"/>
                </a:clrFrom>
                <a:clrTo>
                  <a:srgbClr val="F7F6F4">
                    <a:alpha val="0"/>
                  </a:srgbClr>
                </a:clrTo>
              </a:clrChange>
              <a:extLst>
                <a:ext uri="{28A0092B-C50C-407E-A947-70E740481C1C}">
                  <a14:useLocalDpi xmlns:a14="http://schemas.microsoft.com/office/drawing/2010/main" val="0"/>
                </a:ext>
              </a:extLst>
            </a:blip>
            <a:stretch>
              <a:fillRect/>
            </a:stretch>
          </p:blipFill>
          <p:spPr>
            <a:xfrm flipH="1">
              <a:off x="1268802" y="3667125"/>
              <a:ext cx="1429520" cy="1104900"/>
            </a:xfrm>
            <a:prstGeom prst="rect">
              <a:avLst/>
            </a:prstGeom>
          </p:spPr>
        </p:pic>
      </p:grpSp>
    </p:spTree>
    <p:extLst>
      <p:ext uri="{BB962C8B-B14F-4D97-AF65-F5344CB8AC3E}">
        <p14:creationId xmlns:p14="http://schemas.microsoft.com/office/powerpoint/2010/main" val="96909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1" grpId="0" animBg="1"/>
      <p:bldP spid="7477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 </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pPr marL="0" indent="0">
              <a:buNone/>
            </a:pPr>
            <a:endParaRPr lang="de-DE"/>
          </a:p>
        </p:txBody>
      </p:sp>
      <p:pic>
        <p:nvPicPr>
          <p:cNvPr id="22" name="Grafik 21">
            <a:extLst>
              <a:ext uri="{FF2B5EF4-FFF2-40B4-BE49-F238E27FC236}">
                <a16:creationId xmlns:a16="http://schemas.microsoft.com/office/drawing/2014/main" id="{76867203-27D4-4718-9431-261B2868A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1385128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 </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pic>
        <p:nvPicPr>
          <p:cNvPr id="6" name="Grafik 5">
            <a:extLst>
              <a:ext uri="{FF2B5EF4-FFF2-40B4-BE49-F238E27FC236}">
                <a16:creationId xmlns:a16="http://schemas.microsoft.com/office/drawing/2014/main" id="{B5452065-7F04-4A11-90B7-6BBCD52CD80F}"/>
              </a:ext>
            </a:extLst>
          </p:cNvPr>
          <p:cNvPicPr>
            <a:picLocks noChangeAspect="1"/>
          </p:cNvPicPr>
          <p:nvPr/>
        </p:nvPicPr>
        <p:blipFill>
          <a:blip r:embed="rId2"/>
          <a:stretch>
            <a:fillRect/>
          </a:stretch>
        </p:blipFill>
        <p:spPr>
          <a:xfrm>
            <a:off x="894776" y="3601760"/>
            <a:ext cx="2581275" cy="2581275"/>
          </a:xfrm>
          <a:prstGeom prst="rect">
            <a:avLst/>
          </a:prstGeom>
        </p:spPr>
      </p:pic>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2" name="Grafik 11">
            <a:extLst>
              <a:ext uri="{FF2B5EF4-FFF2-40B4-BE49-F238E27FC236}">
                <a16:creationId xmlns:a16="http://schemas.microsoft.com/office/drawing/2014/main" id="{A7FA3F52-13C1-44B4-B444-BCDBB41C8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471987"/>
            <a:ext cx="1409700" cy="561975"/>
          </a:xfrm>
          <a:prstGeom prst="rect">
            <a:avLst/>
          </a:prstGeom>
        </p:spPr>
      </p:pic>
      <p:pic>
        <p:nvPicPr>
          <p:cNvPr id="16" name="Grafik 15">
            <a:extLst>
              <a:ext uri="{FF2B5EF4-FFF2-40B4-BE49-F238E27FC236}">
                <a16:creationId xmlns:a16="http://schemas.microsoft.com/office/drawing/2014/main" id="{5FD90A67-E874-42EE-8780-8AE4BEECC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22" name="Grafik 21">
            <a:extLst>
              <a:ext uri="{FF2B5EF4-FFF2-40B4-BE49-F238E27FC236}">
                <a16:creationId xmlns:a16="http://schemas.microsoft.com/office/drawing/2014/main" id="{76867203-27D4-4718-9431-261B2868A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3682946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74BDDA-54E0-4FE2-9B7E-8B5F4745D9FD}"/>
              </a:ext>
            </a:extLst>
          </p:cNvPr>
          <p:cNvSpPr>
            <a:spLocks noGrp="1"/>
          </p:cNvSpPr>
          <p:nvPr>
            <p:ph type="ctrTitle"/>
          </p:nvPr>
        </p:nvSpPr>
        <p:spPr>
          <a:xfrm>
            <a:off x="1524000" y="1122362"/>
            <a:ext cx="9144000" cy="3348969"/>
          </a:xfrm>
        </p:spPr>
        <p:txBody>
          <a:bodyPr>
            <a:normAutofit fontScale="90000"/>
          </a:bodyPr>
          <a:lstStyle/>
          <a:p>
            <a:r>
              <a:rPr lang="de-DE">
                <a:ln w="12700">
                  <a:solidFill>
                    <a:schemeClr val="bg1">
                      <a:lumMod val="65000"/>
                    </a:schemeClr>
                  </a:solidFill>
                </a:ln>
                <a:solidFill>
                  <a:schemeClr val="bg1"/>
                </a:solidFill>
                <a:effectLst>
                  <a:outerShdw blurRad="38100" dist="38100" dir="2700000" algn="tl">
                    <a:srgbClr val="000000">
                      <a:alpha val="43137"/>
                    </a:srgbClr>
                  </a:outerShdw>
                </a:effectLst>
              </a:rPr>
              <a:t>Den Gasen auf der Spur </a:t>
            </a:r>
            <a:br>
              <a:rPr lang="de-DE">
                <a:ln w="12700">
                  <a:solidFill>
                    <a:schemeClr val="bg1">
                      <a:lumMod val="65000"/>
                    </a:schemeClr>
                  </a:solidFill>
                </a:ln>
                <a:solidFill>
                  <a:schemeClr val="bg1"/>
                </a:solidFill>
                <a:effectLst>
                  <a:outerShdw blurRad="38100" dist="38100" dir="2700000" algn="tl">
                    <a:srgbClr val="000000">
                      <a:alpha val="43137"/>
                    </a:srgbClr>
                  </a:outerShdw>
                </a:effectLst>
              </a:rPr>
            </a:br>
            <a:r>
              <a:rPr lang="de-DE">
                <a:ln w="12700">
                  <a:solidFill>
                    <a:schemeClr val="bg1">
                      <a:lumMod val="65000"/>
                    </a:schemeClr>
                  </a:solidFill>
                </a:ln>
                <a:solidFill>
                  <a:schemeClr val="bg1"/>
                </a:solidFill>
                <a:effectLst>
                  <a:outerShdw blurRad="38100" dist="38100" dir="2700000" algn="tl">
                    <a:srgbClr val="000000">
                      <a:alpha val="43137"/>
                    </a:srgbClr>
                  </a:outerShdw>
                </a:effectLst>
              </a:rPr>
              <a:t>- </a:t>
            </a:r>
            <a:br>
              <a:rPr lang="de-DE">
                <a:ln w="12700">
                  <a:solidFill>
                    <a:schemeClr val="bg1">
                      <a:lumMod val="65000"/>
                    </a:schemeClr>
                  </a:solidFill>
                </a:ln>
                <a:solidFill>
                  <a:schemeClr val="bg1"/>
                </a:solidFill>
                <a:effectLst>
                  <a:outerShdw blurRad="38100" dist="38100" dir="2700000" algn="tl">
                    <a:srgbClr val="000000">
                      <a:alpha val="43137"/>
                    </a:srgbClr>
                  </a:outerShdw>
                </a:effectLst>
              </a:rPr>
            </a:br>
            <a:r>
              <a:rPr lang="de-DE">
                <a:ln w="12700">
                  <a:solidFill>
                    <a:schemeClr val="bg1">
                      <a:lumMod val="65000"/>
                    </a:schemeClr>
                  </a:solidFill>
                </a:ln>
                <a:solidFill>
                  <a:schemeClr val="bg1"/>
                </a:solidFill>
                <a:effectLst>
                  <a:outerShdw blurRad="50800" dist="38100" dir="2700000" algn="tl" rotWithShape="0">
                    <a:prstClr val="black">
                      <a:alpha val="40000"/>
                    </a:prstClr>
                  </a:outerShdw>
                </a:effectLst>
              </a:rPr>
              <a:t>Molekülspektroskopie</a:t>
            </a:r>
            <a:r>
              <a:rPr lang="de-DE">
                <a:ln w="12700">
                  <a:solidFill>
                    <a:schemeClr val="bg1">
                      <a:lumMod val="65000"/>
                    </a:schemeClr>
                  </a:solidFill>
                </a:ln>
                <a:solidFill>
                  <a:schemeClr val="bg1"/>
                </a:solidFill>
                <a:effectLst>
                  <a:outerShdw blurRad="38100" dist="38100" dir="2700000" algn="tl">
                    <a:srgbClr val="000000">
                      <a:alpha val="43137"/>
                    </a:srgbClr>
                  </a:outerShdw>
                </a:effectLst>
              </a:rPr>
              <a:t> mit dem SOFIA Observatorium</a:t>
            </a:r>
          </a:p>
        </p:txBody>
      </p:sp>
      <p:sp>
        <p:nvSpPr>
          <p:cNvPr id="3" name="Untertitel 2">
            <a:extLst>
              <a:ext uri="{FF2B5EF4-FFF2-40B4-BE49-F238E27FC236}">
                <a16:creationId xmlns:a16="http://schemas.microsoft.com/office/drawing/2014/main" id="{C927D3F7-CB05-4456-991F-9CB606824A69}"/>
              </a:ext>
            </a:extLst>
          </p:cNvPr>
          <p:cNvSpPr>
            <a:spLocks noGrp="1"/>
          </p:cNvSpPr>
          <p:nvPr>
            <p:ph type="subTitle" idx="1"/>
          </p:nvPr>
        </p:nvSpPr>
        <p:spPr>
          <a:xfrm>
            <a:off x="1524000" y="4907756"/>
            <a:ext cx="9144000" cy="1655762"/>
          </a:xfrm>
        </p:spPr>
        <p:txBody>
          <a:bodyPr>
            <a:normAutofit/>
          </a:bodyPr>
          <a:lstStyle/>
          <a:p>
            <a:endParaRPr lang="de-DE">
              <a:solidFill>
                <a:schemeClr val="bg1"/>
              </a:solidFill>
              <a:effectLst>
                <a:outerShdw blurRad="38100" dist="38100" dir="2700000" algn="tl">
                  <a:srgbClr val="000000">
                    <a:alpha val="43137"/>
                  </a:srgbClr>
                </a:outerShdw>
              </a:effectLst>
            </a:endParaRPr>
          </a:p>
          <a:p>
            <a:r>
              <a:rPr lang="de-DE">
                <a:solidFill>
                  <a:schemeClr val="bg1"/>
                </a:solidFill>
                <a:effectLst>
                  <a:outerShdw blurRad="38100" dist="38100" dir="2700000" algn="tl">
                    <a:srgbClr val="000000">
                      <a:alpha val="43137"/>
                    </a:srgbClr>
                  </a:outerShdw>
                </a:effectLst>
              </a:rPr>
              <a:t>Dr. Markus Röllig</a:t>
            </a:r>
          </a:p>
          <a:p>
            <a:r>
              <a:rPr lang="de-DE">
                <a:solidFill>
                  <a:schemeClr val="bg1"/>
                </a:solidFill>
                <a:effectLst>
                  <a:outerShdw blurRad="38100" dist="38100" dir="2700000" algn="tl">
                    <a:srgbClr val="000000">
                      <a:alpha val="43137"/>
                    </a:srgbClr>
                  </a:outerShdw>
                </a:effectLst>
              </a:rPr>
              <a:t>Universität zu Köln</a:t>
            </a:r>
          </a:p>
        </p:txBody>
      </p:sp>
    </p:spTree>
    <p:extLst>
      <p:ext uri="{BB962C8B-B14F-4D97-AF65-F5344CB8AC3E}">
        <p14:creationId xmlns:p14="http://schemas.microsoft.com/office/powerpoint/2010/main" val="10382336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0631DA51-1A5F-4C0A-A395-200A59FBE4F8}"/>
              </a:ext>
            </a:extLst>
          </p:cNvPr>
          <p:cNvPicPr>
            <a:picLocks noChangeAspect="1"/>
          </p:cNvPicPr>
          <p:nvPr/>
        </p:nvPicPr>
        <p:blipFill>
          <a:blip r:embed="rId2"/>
          <a:stretch>
            <a:fillRect/>
          </a:stretch>
        </p:blipFill>
        <p:spPr>
          <a:xfrm>
            <a:off x="894776" y="3595688"/>
            <a:ext cx="2581275" cy="2581275"/>
          </a:xfrm>
          <a:prstGeom prst="rect">
            <a:avLst/>
          </a:prstGeom>
        </p:spPr>
      </p:pic>
      <p:pic>
        <p:nvPicPr>
          <p:cNvPr id="10" name="Grafik 9">
            <a:extLst>
              <a:ext uri="{FF2B5EF4-FFF2-40B4-BE49-F238E27FC236}">
                <a16:creationId xmlns:a16="http://schemas.microsoft.com/office/drawing/2014/main" id="{1D4483D1-936C-487A-96C6-432A7716A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8" name="Grafik 7">
            <a:extLst>
              <a:ext uri="{FF2B5EF4-FFF2-40B4-BE49-F238E27FC236}">
                <a16:creationId xmlns:a16="http://schemas.microsoft.com/office/drawing/2014/main" id="{F7DC3464-141C-4C4C-878F-DF3C479B9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300" y="4044256"/>
            <a:ext cx="1409700" cy="1409700"/>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4" name="Grafik 13">
            <a:extLst>
              <a:ext uri="{FF2B5EF4-FFF2-40B4-BE49-F238E27FC236}">
                <a16:creationId xmlns:a16="http://schemas.microsoft.com/office/drawing/2014/main" id="{9852A710-2B46-41AD-96FC-AFDF61D6B1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1312919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46A7A3AC-26DA-4CD9-AADC-118388449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4441030"/>
            <a:ext cx="3429000" cy="619125"/>
          </a:xfrm>
          <a:prstGeom prst="rect">
            <a:avLst/>
          </a:prstGeom>
        </p:spPr>
      </p:pic>
      <p:pic>
        <p:nvPicPr>
          <p:cNvPr id="8" name="Grafik 7">
            <a:extLst>
              <a:ext uri="{FF2B5EF4-FFF2-40B4-BE49-F238E27FC236}">
                <a16:creationId xmlns:a16="http://schemas.microsoft.com/office/drawing/2014/main" id="{C0C06993-8DE1-44AF-A81D-E066B3018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4" name="Grafik 3">
            <a:extLst>
              <a:ext uri="{FF2B5EF4-FFF2-40B4-BE49-F238E27FC236}">
                <a16:creationId xmlns:a16="http://schemas.microsoft.com/office/drawing/2014/main" id="{640F5CFD-2711-4847-9D83-7F0F6FD60E12}"/>
              </a:ext>
            </a:extLst>
          </p:cNvPr>
          <p:cNvPicPr>
            <a:picLocks noChangeAspect="1"/>
          </p:cNvPicPr>
          <p:nvPr/>
        </p:nvPicPr>
        <p:blipFill>
          <a:blip r:embed="rId4"/>
          <a:stretch>
            <a:fillRect/>
          </a:stretch>
        </p:blipFill>
        <p:spPr>
          <a:xfrm>
            <a:off x="894776" y="3595688"/>
            <a:ext cx="2581275" cy="2581275"/>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3" name="Grafik 12">
            <a:extLst>
              <a:ext uri="{FF2B5EF4-FFF2-40B4-BE49-F238E27FC236}">
                <a16:creationId xmlns:a16="http://schemas.microsoft.com/office/drawing/2014/main" id="{3848A5F5-3DBB-4AA3-AE4A-2465E767C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21281185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6B8285DD-687C-476F-B725-9C022D3EB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8" name="Grafik 7">
            <a:extLst>
              <a:ext uri="{FF2B5EF4-FFF2-40B4-BE49-F238E27FC236}">
                <a16:creationId xmlns:a16="http://schemas.microsoft.com/office/drawing/2014/main" id="{C5F35303-BAA7-4AD9-A620-79C644C9B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4" name="Grafik 3">
            <a:extLst>
              <a:ext uri="{FF2B5EF4-FFF2-40B4-BE49-F238E27FC236}">
                <a16:creationId xmlns:a16="http://schemas.microsoft.com/office/drawing/2014/main" id="{6FC2268E-3875-4C60-9A45-0F152909A64C}"/>
              </a:ext>
            </a:extLst>
          </p:cNvPr>
          <p:cNvPicPr>
            <a:picLocks noChangeAspect="1"/>
          </p:cNvPicPr>
          <p:nvPr/>
        </p:nvPicPr>
        <p:blipFill>
          <a:blip r:embed="rId4"/>
          <a:stretch>
            <a:fillRect/>
          </a:stretch>
        </p:blipFill>
        <p:spPr>
          <a:xfrm>
            <a:off x="894776" y="3595688"/>
            <a:ext cx="2581275" cy="2581275"/>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3" name="Grafik 12">
            <a:extLst>
              <a:ext uri="{FF2B5EF4-FFF2-40B4-BE49-F238E27FC236}">
                <a16:creationId xmlns:a16="http://schemas.microsoft.com/office/drawing/2014/main" id="{B7A8FA98-F79C-4CD9-87B0-0DCA0821F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17903942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F98566F8-805E-4435-AA72-240235F66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9" name="Grafik 8">
            <a:extLst>
              <a:ext uri="{FF2B5EF4-FFF2-40B4-BE49-F238E27FC236}">
                <a16:creationId xmlns:a16="http://schemas.microsoft.com/office/drawing/2014/main" id="{D49551CD-F2C6-440A-87F9-2558D7E8A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6" name="Grafik 5">
            <a:extLst>
              <a:ext uri="{FF2B5EF4-FFF2-40B4-BE49-F238E27FC236}">
                <a16:creationId xmlns:a16="http://schemas.microsoft.com/office/drawing/2014/main" id="{4009C115-D9F3-4385-99BE-B15F65B31ED4}"/>
              </a:ext>
            </a:extLst>
          </p:cNvPr>
          <p:cNvPicPr>
            <a:picLocks noChangeAspect="1"/>
          </p:cNvPicPr>
          <p:nvPr/>
        </p:nvPicPr>
        <p:blipFill>
          <a:blip r:embed="rId4"/>
          <a:stretch>
            <a:fillRect/>
          </a:stretch>
        </p:blipFill>
        <p:spPr>
          <a:xfrm>
            <a:off x="894776" y="3595688"/>
            <a:ext cx="2581275" cy="2581275"/>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3" name="Grafik 12">
            <a:extLst>
              <a:ext uri="{FF2B5EF4-FFF2-40B4-BE49-F238E27FC236}">
                <a16:creationId xmlns:a16="http://schemas.microsoft.com/office/drawing/2014/main" id="{AACD4D09-33FC-44A8-A089-A3A3CDE49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3389159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09245-8A47-44D2-8A35-CFA9652E25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A811F136-04A4-414E-82BA-54ABF3CC5E6C}"/>
              </a:ext>
            </a:extLst>
          </p:cNvPr>
          <p:cNvSpPr>
            <a:spLocks noGrp="1"/>
          </p:cNvSpPr>
          <p:nvPr>
            <p:ph idx="1"/>
          </p:nvPr>
        </p:nvSpPr>
        <p:spPr/>
        <p:txBody>
          <a:bodyPr/>
          <a:lstStyle/>
          <a:p>
            <a:r>
              <a:rPr lang="de-DE"/>
              <a:t>Um zu einem </a:t>
            </a:r>
            <a:r>
              <a:rPr lang="de-DE" b="1"/>
              <a:t>höheren</a:t>
            </a:r>
            <a:r>
              <a:rPr lang="de-DE"/>
              <a:t> Energiezustand zu wechseln muss ein Molekül </a:t>
            </a:r>
            <a:r>
              <a:rPr lang="de-DE" u="sng">
                <a:solidFill>
                  <a:srgbClr val="FF0000"/>
                </a:solidFill>
              </a:rPr>
              <a:t>exakt die Differenz-Energie</a:t>
            </a:r>
            <a:r>
              <a:rPr lang="de-DE">
                <a:solidFill>
                  <a:srgbClr val="FF0000"/>
                </a:solidFill>
              </a:rPr>
              <a:t> </a:t>
            </a:r>
            <a:r>
              <a:rPr lang="de-DE" b="1"/>
              <a:t>aufnehmen</a:t>
            </a:r>
            <a:r>
              <a:rPr lang="de-DE"/>
              <a:t>.</a:t>
            </a:r>
          </a:p>
        </p:txBody>
      </p:sp>
      <p:pic>
        <p:nvPicPr>
          <p:cNvPr id="4" name="Grafik 3">
            <a:extLst>
              <a:ext uri="{FF2B5EF4-FFF2-40B4-BE49-F238E27FC236}">
                <a16:creationId xmlns:a16="http://schemas.microsoft.com/office/drawing/2014/main" id="{A1F23645-425E-4617-A493-C665B7B78B4D}"/>
              </a:ext>
            </a:extLst>
          </p:cNvPr>
          <p:cNvPicPr>
            <a:picLocks noChangeAspect="1"/>
          </p:cNvPicPr>
          <p:nvPr/>
        </p:nvPicPr>
        <p:blipFill>
          <a:blip r:embed="rId2"/>
          <a:stretch>
            <a:fillRect/>
          </a:stretch>
        </p:blipFill>
        <p:spPr>
          <a:xfrm>
            <a:off x="894776" y="3595688"/>
            <a:ext cx="2581275" cy="2581275"/>
          </a:xfrm>
          <a:prstGeom prst="rect">
            <a:avLst/>
          </a:prstGeom>
        </p:spPr>
      </p:pic>
      <p:pic>
        <p:nvPicPr>
          <p:cNvPr id="5" name="Grafik 4">
            <a:extLst>
              <a:ext uri="{FF2B5EF4-FFF2-40B4-BE49-F238E27FC236}">
                <a16:creationId xmlns:a16="http://schemas.microsoft.com/office/drawing/2014/main" id="{0BA15B31-6BDC-43E9-A754-4BB66CD96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075" y="4181475"/>
            <a:ext cx="1409700" cy="1409700"/>
          </a:xfrm>
          <a:prstGeom prst="rect">
            <a:avLst/>
          </a:prstGeom>
        </p:spPr>
      </p:pic>
      <p:pic>
        <p:nvPicPr>
          <p:cNvPr id="6" name="Grafik 5">
            <a:extLst>
              <a:ext uri="{FF2B5EF4-FFF2-40B4-BE49-F238E27FC236}">
                <a16:creationId xmlns:a16="http://schemas.microsoft.com/office/drawing/2014/main" id="{C875F7E4-A76B-4E4C-8531-2C0D9A367C51}"/>
              </a:ext>
            </a:extLst>
          </p:cNvPr>
          <p:cNvPicPr>
            <a:picLocks noChangeAspect="1"/>
          </p:cNvPicPr>
          <p:nvPr/>
        </p:nvPicPr>
        <p:blipFill>
          <a:blip r:embed="rId4"/>
          <a:stretch>
            <a:fillRect/>
          </a:stretch>
        </p:blipFill>
        <p:spPr>
          <a:xfrm>
            <a:off x="7162226" y="3595688"/>
            <a:ext cx="2581275" cy="2581275"/>
          </a:xfrm>
          <a:prstGeom prst="rect">
            <a:avLst/>
          </a:prstGeom>
        </p:spPr>
      </p:pic>
      <p:pic>
        <p:nvPicPr>
          <p:cNvPr id="7" name="Grafik 6">
            <a:extLst>
              <a:ext uri="{FF2B5EF4-FFF2-40B4-BE49-F238E27FC236}">
                <a16:creationId xmlns:a16="http://schemas.microsoft.com/office/drawing/2014/main" id="{C4785896-2F39-4F30-AB4E-3826D9CF3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524" y="4181475"/>
            <a:ext cx="1409700" cy="1409700"/>
          </a:xfrm>
          <a:prstGeom prst="rect">
            <a:avLst/>
          </a:prstGeom>
        </p:spPr>
      </p:pic>
      <p:sp>
        <p:nvSpPr>
          <p:cNvPr id="8" name="Freeform 10">
            <a:extLst>
              <a:ext uri="{FF2B5EF4-FFF2-40B4-BE49-F238E27FC236}">
                <a16:creationId xmlns:a16="http://schemas.microsoft.com/office/drawing/2014/main" id="{7364E399-7A22-493D-B5E5-68EB3165B094}"/>
              </a:ext>
            </a:extLst>
          </p:cNvPr>
          <p:cNvSpPr>
            <a:spLocks/>
          </p:cNvSpPr>
          <p:nvPr/>
        </p:nvSpPr>
        <p:spPr bwMode="auto">
          <a:xfrm rot="17641510">
            <a:off x="1828361" y="843491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Pfeil: nach rechts 8">
            <a:extLst>
              <a:ext uri="{FF2B5EF4-FFF2-40B4-BE49-F238E27FC236}">
                <a16:creationId xmlns:a16="http://schemas.microsoft.com/office/drawing/2014/main" id="{71B4E38F-17A9-42A4-84FA-012462F173BD}"/>
              </a:ext>
            </a:extLst>
          </p:cNvPr>
          <p:cNvSpPr/>
          <p:nvPr/>
        </p:nvSpPr>
        <p:spPr>
          <a:xfrm>
            <a:off x="5410200" y="4638675"/>
            <a:ext cx="1409700"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57A05A15-AE8C-41AD-937D-F255215B57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cxnSp>
        <p:nvCxnSpPr>
          <p:cNvPr id="11" name="Gerader Verbinder 10">
            <a:extLst>
              <a:ext uri="{FF2B5EF4-FFF2-40B4-BE49-F238E27FC236}">
                <a16:creationId xmlns:a16="http://schemas.microsoft.com/office/drawing/2014/main" id="{2817D3CC-978D-4BBD-9D1F-DE5D99C1879F}"/>
              </a:ext>
            </a:extLst>
          </p:cNvPr>
          <p:cNvCxnSpPr>
            <a:cxnSpLocks/>
          </p:cNvCxnSpPr>
          <p:nvPr/>
        </p:nvCxnSpPr>
        <p:spPr>
          <a:xfrm>
            <a:off x="1987430" y="4791772"/>
            <a:ext cx="0" cy="3107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80020E15-A8EA-4B8C-8E1F-23D342759D32}"/>
              </a:ext>
            </a:extLst>
          </p:cNvPr>
          <p:cNvSpPr txBox="1"/>
          <p:nvPr/>
        </p:nvSpPr>
        <p:spPr>
          <a:xfrm>
            <a:off x="1987430" y="4762500"/>
            <a:ext cx="426720" cy="369332"/>
          </a:xfrm>
          <a:prstGeom prst="rect">
            <a:avLst/>
          </a:prstGeom>
          <a:noFill/>
        </p:spPr>
        <p:txBody>
          <a:bodyPr wrap="none" rtlCol="0">
            <a:spAutoFit/>
          </a:bodyPr>
          <a:lstStyle/>
          <a:p>
            <a:r>
              <a:rPr lang="el-GR">
                <a:solidFill>
                  <a:schemeClr val="accent1"/>
                </a:solidFill>
              </a:rPr>
              <a:t>Δ</a:t>
            </a:r>
            <a:r>
              <a:rPr lang="de-DE">
                <a:solidFill>
                  <a:schemeClr val="accent1"/>
                </a:solidFill>
              </a:rPr>
              <a:t>E</a:t>
            </a:r>
          </a:p>
        </p:txBody>
      </p:sp>
    </p:spTree>
    <p:extLst>
      <p:ext uri="{BB962C8B-B14F-4D97-AF65-F5344CB8AC3E}">
        <p14:creationId xmlns:p14="http://schemas.microsoft.com/office/powerpoint/2010/main" val="350268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0 L 0.10429 -0.44097 " pathEditMode="relative" rAng="0" ptsTypes="AA">
                                      <p:cBhvr>
                                        <p:cTn id="6" dur="2000" fill="hold"/>
                                        <p:tgtEl>
                                          <p:spTgt spid="8"/>
                                        </p:tgtEl>
                                        <p:attrNameLst>
                                          <p:attrName>ppt_x</p:attrName>
                                          <p:attrName>ppt_y</p:attrName>
                                        </p:attrNameLst>
                                      </p:cBhvr>
                                      <p:rCtr x="5208" y="-2206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p:txBody>
      </p:sp>
      <p:pic>
        <p:nvPicPr>
          <p:cNvPr id="4" name="Grafik 3">
            <a:extLst>
              <a:ext uri="{FF2B5EF4-FFF2-40B4-BE49-F238E27FC236}">
                <a16:creationId xmlns:a16="http://schemas.microsoft.com/office/drawing/2014/main" id="{C9B5E101-6161-49EC-A930-8EB8E265B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pic>
        <p:nvPicPr>
          <p:cNvPr id="5" name="Grafik 4">
            <a:extLst>
              <a:ext uri="{FF2B5EF4-FFF2-40B4-BE49-F238E27FC236}">
                <a16:creationId xmlns:a16="http://schemas.microsoft.com/office/drawing/2014/main" id="{1E11CB57-1767-4907-93CE-E37BEA894788}"/>
              </a:ext>
            </a:extLst>
          </p:cNvPr>
          <p:cNvPicPr>
            <a:picLocks noChangeAspect="1"/>
          </p:cNvPicPr>
          <p:nvPr/>
        </p:nvPicPr>
        <p:blipFill>
          <a:blip r:embed="rId3"/>
          <a:stretch>
            <a:fillRect/>
          </a:stretch>
        </p:blipFill>
        <p:spPr>
          <a:xfrm>
            <a:off x="6233617" y="3595688"/>
            <a:ext cx="2581275" cy="2581275"/>
          </a:xfrm>
          <a:prstGeom prst="rect">
            <a:avLst/>
          </a:prstGeom>
        </p:spPr>
      </p:pic>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pic>
        <p:nvPicPr>
          <p:cNvPr id="10" name="Grafik 9">
            <a:extLst>
              <a:ext uri="{FF2B5EF4-FFF2-40B4-BE49-F238E27FC236}">
                <a16:creationId xmlns:a16="http://schemas.microsoft.com/office/drawing/2014/main" id="{E200DCB5-CFCC-4603-A2FA-033FC366A7F0}"/>
              </a:ext>
            </a:extLst>
          </p:cNvPr>
          <p:cNvPicPr>
            <a:picLocks noChangeAspect="1"/>
          </p:cNvPicPr>
          <p:nvPr/>
        </p:nvPicPr>
        <p:blipFill>
          <a:blip r:embed="rId4"/>
          <a:stretch>
            <a:fillRect/>
          </a:stretch>
        </p:blipFill>
        <p:spPr>
          <a:xfrm>
            <a:off x="9243043" y="3595688"/>
            <a:ext cx="2581275" cy="2581275"/>
          </a:xfrm>
          <a:prstGeom prst="rect">
            <a:avLst/>
          </a:prstGeom>
        </p:spPr>
      </p:pic>
      <p:cxnSp>
        <p:nvCxnSpPr>
          <p:cNvPr id="12" name="Gerade Verbindung mit Pfeil 11">
            <a:extLst>
              <a:ext uri="{FF2B5EF4-FFF2-40B4-BE49-F238E27FC236}">
                <a16:creationId xmlns:a16="http://schemas.microsoft.com/office/drawing/2014/main" id="{72C6CF4D-8D95-4397-96CD-B95DF0250CF2}"/>
              </a:ext>
            </a:extLst>
          </p:cNvPr>
          <p:cNvCxnSpPr>
            <a:cxnSpLocks/>
          </p:cNvCxnSpPr>
          <p:nvPr/>
        </p:nvCxnSpPr>
        <p:spPr>
          <a:xfrm flipV="1">
            <a:off x="8153400" y="4791075"/>
            <a:ext cx="1843088" cy="314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6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3.7037E-6 L 0.71068 -3.7037E-6 " pathEditMode="relative" rAng="0" ptsTypes="AA">
                                      <p:cBhvr>
                                        <p:cTn id="6" dur="2000" fill="hold"/>
                                        <p:tgtEl>
                                          <p:spTgt spid="7"/>
                                        </p:tgtEl>
                                        <p:attrNameLst>
                                          <p:attrName>ppt_x</p:attrName>
                                          <p:attrName>ppt_y</p:attrName>
                                        </p:attrNameLst>
                                      </p:cBhvr>
                                      <p:rCtr x="35534"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1.25E-6 -1.48148E-6 L 0.71302 -1.48148E-6 " pathEditMode="relative" rAng="0" ptsTypes="AA">
                                      <p:cBhvr>
                                        <p:cTn id="10" dur="2000" fill="hold"/>
                                        <p:tgtEl>
                                          <p:spTgt spid="8"/>
                                        </p:tgtEl>
                                        <p:attrNameLst>
                                          <p:attrName>ppt_x</p:attrName>
                                          <p:attrName>ppt_y</p:attrName>
                                        </p:attrNameLst>
                                      </p:cBhvr>
                                      <p:rCtr x="35651"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25E-6 -1.85185E-6 L 0.22252 -1.85185E-6 " pathEditMode="relative" rAng="0" ptsTypes="AA">
                                      <p:cBhvr>
                                        <p:cTn id="14" dur="2000" fill="hold"/>
                                        <p:tgtEl>
                                          <p:spTgt spid="6"/>
                                        </p:tgtEl>
                                        <p:attrNameLst>
                                          <p:attrName>ppt_x</p:attrName>
                                          <p:attrName>ppt_y</p:attrName>
                                        </p:attrNameLst>
                                      </p:cBhvr>
                                      <p:rCtr x="11120" y="0"/>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p:txBody>
      </p:sp>
      <p:pic>
        <p:nvPicPr>
          <p:cNvPr id="4" name="Grafik 3">
            <a:extLst>
              <a:ext uri="{FF2B5EF4-FFF2-40B4-BE49-F238E27FC236}">
                <a16:creationId xmlns:a16="http://schemas.microsoft.com/office/drawing/2014/main" id="{C9B5E101-6161-49EC-A930-8EB8E265B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1" name="Textfeld 10">
            <a:extLst>
              <a:ext uri="{FF2B5EF4-FFF2-40B4-BE49-F238E27FC236}">
                <a16:creationId xmlns:a16="http://schemas.microsoft.com/office/drawing/2014/main" id="{2553AA0B-152B-4426-9F1C-2FCA527E1382}"/>
              </a:ext>
            </a:extLst>
          </p:cNvPr>
          <p:cNvSpPr txBox="1"/>
          <p:nvPr/>
        </p:nvSpPr>
        <p:spPr>
          <a:xfrm>
            <a:off x="6553200" y="4023939"/>
            <a:ext cx="4882683" cy="369332"/>
          </a:xfrm>
          <a:prstGeom prst="rect">
            <a:avLst/>
          </a:prstGeom>
          <a:noFill/>
        </p:spPr>
        <p:txBody>
          <a:bodyPr wrap="none" rtlCol="0">
            <a:spAutoFit/>
          </a:bodyPr>
          <a:lstStyle/>
          <a:p>
            <a:r>
              <a:rPr lang="de-DE"/>
              <a:t>Das Medium ist </a:t>
            </a:r>
            <a:r>
              <a:rPr lang="de-DE" b="1"/>
              <a:t>transparent</a:t>
            </a:r>
            <a:r>
              <a:rPr lang="de-DE"/>
              <a:t> für diese Wellenlänge</a:t>
            </a:r>
          </a:p>
        </p:txBody>
      </p:sp>
      <p:sp>
        <p:nvSpPr>
          <p:cNvPr id="13" name="Textfeld 12">
            <a:extLst>
              <a:ext uri="{FF2B5EF4-FFF2-40B4-BE49-F238E27FC236}">
                <a16:creationId xmlns:a16="http://schemas.microsoft.com/office/drawing/2014/main" id="{760B0DCD-2D7A-42B0-AC75-8507E3D2AD38}"/>
              </a:ext>
            </a:extLst>
          </p:cNvPr>
          <p:cNvSpPr txBox="1"/>
          <p:nvPr/>
        </p:nvSpPr>
        <p:spPr>
          <a:xfrm>
            <a:off x="6553200" y="5693314"/>
            <a:ext cx="4882683" cy="369332"/>
          </a:xfrm>
          <a:prstGeom prst="rect">
            <a:avLst/>
          </a:prstGeom>
          <a:noFill/>
        </p:spPr>
        <p:txBody>
          <a:bodyPr wrap="none" rtlCol="0">
            <a:spAutoFit/>
          </a:bodyPr>
          <a:lstStyle/>
          <a:p>
            <a:r>
              <a:rPr lang="de-DE"/>
              <a:t>Das Medium ist </a:t>
            </a:r>
            <a:r>
              <a:rPr lang="de-DE" b="1"/>
              <a:t>transparent</a:t>
            </a:r>
            <a:r>
              <a:rPr lang="de-DE"/>
              <a:t> für diese Wellenlänge</a:t>
            </a:r>
          </a:p>
        </p:txBody>
      </p:sp>
      <p:sp>
        <p:nvSpPr>
          <p:cNvPr id="14" name="Textfeld 13">
            <a:extLst>
              <a:ext uri="{FF2B5EF4-FFF2-40B4-BE49-F238E27FC236}">
                <a16:creationId xmlns:a16="http://schemas.microsoft.com/office/drawing/2014/main" id="{C3099C60-1011-4AB3-8C5C-215FD4A57C71}"/>
              </a:ext>
            </a:extLst>
          </p:cNvPr>
          <p:cNvSpPr txBox="1"/>
          <p:nvPr/>
        </p:nvSpPr>
        <p:spPr>
          <a:xfrm>
            <a:off x="6553200" y="4834230"/>
            <a:ext cx="5055295" cy="369332"/>
          </a:xfrm>
          <a:prstGeom prst="rect">
            <a:avLst/>
          </a:prstGeom>
          <a:noFill/>
        </p:spPr>
        <p:txBody>
          <a:bodyPr wrap="none" rtlCol="0">
            <a:spAutoFit/>
          </a:bodyPr>
          <a:lstStyle/>
          <a:p>
            <a:r>
              <a:rPr lang="de-DE"/>
              <a:t>Das Medium ist </a:t>
            </a:r>
            <a:r>
              <a:rPr lang="de-DE" b="1"/>
              <a:t>intransparent</a:t>
            </a:r>
            <a:r>
              <a:rPr lang="de-DE"/>
              <a:t> für diese Wellenlänge</a:t>
            </a:r>
          </a:p>
        </p:txBody>
      </p:sp>
    </p:spTree>
    <p:extLst>
      <p:ext uri="{BB962C8B-B14F-4D97-AF65-F5344CB8AC3E}">
        <p14:creationId xmlns:p14="http://schemas.microsoft.com/office/powerpoint/2010/main" val="13914112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5CF87A-B64B-43E2-A7C1-6AB4D42415CA}"/>
              </a:ext>
            </a:extLst>
          </p:cNvPr>
          <p:cNvSpPr>
            <a:spLocks noGrp="1"/>
          </p:cNvSpPr>
          <p:nvPr>
            <p:ph type="title"/>
          </p:nvPr>
        </p:nvSpPr>
        <p:spPr/>
        <p:txBody>
          <a:bodyPr/>
          <a:lstStyle/>
          <a:p>
            <a:r>
              <a:rPr lang="de-DE"/>
              <a:t>Wellenlänge und der Dopplereffekt</a:t>
            </a:r>
          </a:p>
        </p:txBody>
      </p:sp>
      <p:pic>
        <p:nvPicPr>
          <p:cNvPr id="6" name="Inhaltsplatzhalter 5">
            <a:extLst>
              <a:ext uri="{FF2B5EF4-FFF2-40B4-BE49-F238E27FC236}">
                <a16:creationId xmlns:a16="http://schemas.microsoft.com/office/drawing/2014/main" id="{F14B0C13-7D6F-4341-A316-C979ED47F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4735" y="1858168"/>
            <a:ext cx="4286250" cy="4286250"/>
          </a:xfrm>
        </p:spPr>
      </p:pic>
      <p:pic>
        <p:nvPicPr>
          <p:cNvPr id="4" name="Grafik 3">
            <a:extLst>
              <a:ext uri="{FF2B5EF4-FFF2-40B4-BE49-F238E27FC236}">
                <a16:creationId xmlns:a16="http://schemas.microsoft.com/office/drawing/2014/main" id="{8537B8B5-DBBF-4D51-A376-C97C7ADBB771}"/>
              </a:ext>
            </a:extLst>
          </p:cNvPr>
          <p:cNvPicPr>
            <a:picLocks noChangeAspect="1"/>
          </p:cNvPicPr>
          <p:nvPr/>
        </p:nvPicPr>
        <p:blipFill>
          <a:blip r:embed="rId3"/>
          <a:stretch>
            <a:fillRect/>
          </a:stretch>
        </p:blipFill>
        <p:spPr>
          <a:xfrm>
            <a:off x="1680883" y="2975794"/>
            <a:ext cx="3325942" cy="2050997"/>
          </a:xfrm>
          <a:prstGeom prst="rect">
            <a:avLst/>
          </a:prstGeom>
        </p:spPr>
      </p:pic>
    </p:spTree>
    <p:extLst>
      <p:ext uri="{BB962C8B-B14F-4D97-AF65-F5344CB8AC3E}">
        <p14:creationId xmlns:p14="http://schemas.microsoft.com/office/powerpoint/2010/main" val="2570739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5CF87A-B64B-43E2-A7C1-6AB4D42415CA}"/>
              </a:ext>
            </a:extLst>
          </p:cNvPr>
          <p:cNvSpPr>
            <a:spLocks noGrp="1"/>
          </p:cNvSpPr>
          <p:nvPr>
            <p:ph type="title"/>
          </p:nvPr>
        </p:nvSpPr>
        <p:spPr/>
        <p:txBody>
          <a:bodyPr/>
          <a:lstStyle/>
          <a:p>
            <a:r>
              <a:rPr lang="de-DE"/>
              <a:t>Wellenlänge und der Dopplereffekt</a:t>
            </a:r>
          </a:p>
        </p:txBody>
      </p:sp>
      <p:pic>
        <p:nvPicPr>
          <p:cNvPr id="5" name="Grafik 4">
            <a:extLst>
              <a:ext uri="{FF2B5EF4-FFF2-40B4-BE49-F238E27FC236}">
                <a16:creationId xmlns:a16="http://schemas.microsoft.com/office/drawing/2014/main" id="{2965D09D-C073-4473-9779-CB0DB7159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735" y="1858167"/>
            <a:ext cx="4286250" cy="4286250"/>
          </a:xfrm>
          <a:prstGeom prst="rect">
            <a:avLst/>
          </a:prstGeom>
        </p:spPr>
      </p:pic>
      <p:pic>
        <p:nvPicPr>
          <p:cNvPr id="10" name="Grafik 9">
            <a:extLst>
              <a:ext uri="{FF2B5EF4-FFF2-40B4-BE49-F238E27FC236}">
                <a16:creationId xmlns:a16="http://schemas.microsoft.com/office/drawing/2014/main" id="{F8BB1282-32E7-49A2-B75F-E333785CF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887" y="1858167"/>
            <a:ext cx="4286250" cy="4286250"/>
          </a:xfrm>
          <a:prstGeom prst="rect">
            <a:avLst/>
          </a:prstGeom>
        </p:spPr>
      </p:pic>
      <p:pic>
        <p:nvPicPr>
          <p:cNvPr id="11" name="Grafik 10">
            <a:extLst>
              <a:ext uri="{FF2B5EF4-FFF2-40B4-BE49-F238E27FC236}">
                <a16:creationId xmlns:a16="http://schemas.microsoft.com/office/drawing/2014/main" id="{A3571745-2A2B-4489-AD46-885A892E1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34986" y="5975163"/>
            <a:ext cx="2070847" cy="1035424"/>
          </a:xfrm>
          <a:prstGeom prst="rect">
            <a:avLst/>
          </a:prstGeom>
        </p:spPr>
      </p:pic>
    </p:spTree>
    <p:extLst>
      <p:ext uri="{BB962C8B-B14F-4D97-AF65-F5344CB8AC3E}">
        <p14:creationId xmlns:p14="http://schemas.microsoft.com/office/powerpoint/2010/main" val="260063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7.40741E-7 L 1.21471 7.40741E-7 " pathEditMode="relative" rAng="0" ptsTypes="AA">
                                      <p:cBhvr>
                                        <p:cTn id="6" dur="5000" fill="hold"/>
                                        <p:tgtEl>
                                          <p:spTgt spid="11"/>
                                        </p:tgtEl>
                                        <p:attrNameLst>
                                          <p:attrName>ppt_x</p:attrName>
                                          <p:attrName>ppt_y</p:attrName>
                                        </p:attrNameLst>
                                      </p:cBhvr>
                                      <p:rCtr x="60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CD28B2-418B-40E6-A208-B07FEB570D22}"/>
              </a:ext>
            </a:extLst>
          </p:cNvPr>
          <p:cNvSpPr>
            <a:spLocks noGrp="1"/>
          </p:cNvSpPr>
          <p:nvPr>
            <p:ph type="title"/>
          </p:nvPr>
        </p:nvSpPr>
        <p:spPr/>
        <p:txBody>
          <a:bodyPr/>
          <a:lstStyle/>
          <a:p>
            <a:r>
              <a:rPr lang="de-DE"/>
              <a:t>Wellenlänge und der Dopplereffekt</a:t>
            </a:r>
          </a:p>
        </p:txBody>
      </p:sp>
      <p:sp>
        <p:nvSpPr>
          <p:cNvPr id="3" name="Inhaltsplatzhalter 2">
            <a:extLst>
              <a:ext uri="{FF2B5EF4-FFF2-40B4-BE49-F238E27FC236}">
                <a16:creationId xmlns:a16="http://schemas.microsoft.com/office/drawing/2014/main" id="{BFE17A70-CDFD-4FD5-AF7A-FD826178D53D}"/>
              </a:ext>
            </a:extLst>
          </p:cNvPr>
          <p:cNvSpPr>
            <a:spLocks noGrp="1"/>
          </p:cNvSpPr>
          <p:nvPr>
            <p:ph idx="1"/>
          </p:nvPr>
        </p:nvSpPr>
        <p:spPr>
          <a:xfrm>
            <a:off x="838199" y="1825625"/>
            <a:ext cx="10903857" cy="4351338"/>
          </a:xfrm>
        </p:spPr>
        <p:txBody>
          <a:bodyPr/>
          <a:lstStyle/>
          <a:p>
            <a:pPr marL="0" indent="0">
              <a:buNone/>
            </a:pPr>
            <a:r>
              <a:rPr lang="de-DE"/>
              <a:t>Der Dopplereffekt verschiebt die Wellenlänge einer Welle zu</a:t>
            </a:r>
          </a:p>
          <a:p>
            <a:endParaRPr lang="de-DE"/>
          </a:p>
          <a:p>
            <a:r>
              <a:rPr lang="de-DE" b="1"/>
              <a:t>längeren</a:t>
            </a:r>
            <a:r>
              <a:rPr lang="de-DE"/>
              <a:t> Wellenlängen wenn sich der </a:t>
            </a:r>
            <a:r>
              <a:rPr lang="de-DE" u="sng"/>
              <a:t>Sender und Empfänger</a:t>
            </a:r>
            <a:r>
              <a:rPr lang="de-DE"/>
              <a:t> </a:t>
            </a:r>
            <a:r>
              <a:rPr lang="de-DE" b="1">
                <a:solidFill>
                  <a:srgbClr val="C00000"/>
                </a:solidFill>
              </a:rPr>
              <a:t>entfernen</a:t>
            </a:r>
            <a:r>
              <a:rPr lang="de-DE"/>
              <a:t>.</a:t>
            </a:r>
            <a:br>
              <a:rPr lang="de-DE"/>
            </a:br>
            <a:br>
              <a:rPr lang="de-DE"/>
            </a:br>
            <a:r>
              <a:rPr lang="de-DE"/>
              <a:t>				„</a:t>
            </a:r>
            <a:r>
              <a:rPr lang="de-DE" b="1">
                <a:solidFill>
                  <a:srgbClr val="C00000"/>
                </a:solidFill>
              </a:rPr>
              <a:t>Rotverschiebung</a:t>
            </a:r>
            <a:r>
              <a:rPr lang="de-DE"/>
              <a:t>“</a:t>
            </a:r>
          </a:p>
          <a:p>
            <a:endParaRPr lang="de-DE"/>
          </a:p>
          <a:p>
            <a:r>
              <a:rPr lang="de-DE" b="1"/>
              <a:t>kürzeren</a:t>
            </a:r>
            <a:r>
              <a:rPr lang="de-DE"/>
              <a:t> Wellenlängen wenn sich der </a:t>
            </a:r>
            <a:r>
              <a:rPr lang="de-DE" u="sng"/>
              <a:t>Sender und Empfänger</a:t>
            </a:r>
            <a:r>
              <a:rPr lang="de-DE"/>
              <a:t> </a:t>
            </a:r>
            <a:r>
              <a:rPr lang="de-DE" b="1">
                <a:solidFill>
                  <a:srgbClr val="C00000"/>
                </a:solidFill>
              </a:rPr>
              <a:t>nähern</a:t>
            </a:r>
            <a:r>
              <a:rPr lang="de-DE"/>
              <a:t>.</a:t>
            </a:r>
            <a:br>
              <a:rPr lang="de-DE"/>
            </a:br>
            <a:br>
              <a:rPr lang="de-DE"/>
            </a:br>
            <a:r>
              <a:rPr lang="de-DE"/>
              <a:t>				„</a:t>
            </a:r>
            <a:r>
              <a:rPr lang="de-DE" b="1">
                <a:solidFill>
                  <a:schemeClr val="tx2"/>
                </a:solidFill>
              </a:rPr>
              <a:t>Blauverschiebung</a:t>
            </a:r>
            <a:r>
              <a:rPr lang="de-DE"/>
              <a:t>“</a:t>
            </a:r>
          </a:p>
        </p:txBody>
      </p:sp>
    </p:spTree>
    <p:extLst>
      <p:ext uri="{BB962C8B-B14F-4D97-AF65-F5344CB8AC3E}">
        <p14:creationId xmlns:p14="http://schemas.microsoft.com/office/powerpoint/2010/main" val="2638935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6F420E0-2F83-41FA-8CA2-3B2D8A781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2"/>
            <a:ext cx="12192000" cy="6853996"/>
          </a:xfrm>
          <a:prstGeom prst="rect">
            <a:avLst/>
          </a:prstGeom>
        </p:spPr>
      </p:pic>
    </p:spTree>
    <p:extLst>
      <p:ext uri="{BB962C8B-B14F-4D97-AF65-F5344CB8AC3E}">
        <p14:creationId xmlns:p14="http://schemas.microsoft.com/office/powerpoint/2010/main" val="3656054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D574AA9-6854-41E8-8D1C-5E7676E29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62" y="0"/>
            <a:ext cx="8582025" cy="6865620"/>
          </a:xfrm>
          <a:prstGeom prst="rect">
            <a:avLst/>
          </a:prstGeom>
        </p:spPr>
      </p:pic>
      <p:sp>
        <p:nvSpPr>
          <p:cNvPr id="5" name="Textfeld 4">
            <a:extLst>
              <a:ext uri="{FF2B5EF4-FFF2-40B4-BE49-F238E27FC236}">
                <a16:creationId xmlns:a16="http://schemas.microsoft.com/office/drawing/2014/main" id="{5C351CBF-A122-43B8-9E26-9EFB32E1DD57}"/>
              </a:ext>
            </a:extLst>
          </p:cNvPr>
          <p:cNvSpPr txBox="1"/>
          <p:nvPr/>
        </p:nvSpPr>
        <p:spPr>
          <a:xfrm>
            <a:off x="9891178" y="2685595"/>
            <a:ext cx="1914542" cy="1754326"/>
          </a:xfrm>
          <a:prstGeom prst="rect">
            <a:avLst/>
          </a:prstGeom>
          <a:noFill/>
        </p:spPr>
        <p:txBody>
          <a:bodyPr wrap="square" rtlCol="0">
            <a:spAutoFit/>
          </a:bodyPr>
          <a:lstStyle/>
          <a:p>
            <a:r>
              <a:rPr lang="de-DE"/>
              <a:t>Das Licht all dieser Galaxien ist stark rotverschoben, da sie sich sehr schnell von uns entfernen</a:t>
            </a:r>
          </a:p>
        </p:txBody>
      </p:sp>
      <p:cxnSp>
        <p:nvCxnSpPr>
          <p:cNvPr id="7" name="Gerade Verbindung mit Pfeil 6">
            <a:extLst>
              <a:ext uri="{FF2B5EF4-FFF2-40B4-BE49-F238E27FC236}">
                <a16:creationId xmlns:a16="http://schemas.microsoft.com/office/drawing/2014/main" id="{0DF4CEB9-59F6-4199-B54B-7D96240105BD}"/>
              </a:ext>
            </a:extLst>
          </p:cNvPr>
          <p:cNvCxnSpPr>
            <a:cxnSpLocks/>
          </p:cNvCxnSpPr>
          <p:nvPr/>
        </p:nvCxnSpPr>
        <p:spPr>
          <a:xfrm flipH="1" flipV="1">
            <a:off x="9027249" y="805758"/>
            <a:ext cx="863929" cy="160246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1A5C9E26-748C-4630-886E-4F044CA98147}"/>
              </a:ext>
            </a:extLst>
          </p:cNvPr>
          <p:cNvCxnSpPr>
            <a:cxnSpLocks/>
          </p:cNvCxnSpPr>
          <p:nvPr/>
        </p:nvCxnSpPr>
        <p:spPr>
          <a:xfrm flipH="1">
            <a:off x="9027249" y="4230232"/>
            <a:ext cx="863930" cy="92119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03E2FC3E-D98C-4712-8532-A09EE5DB5314}"/>
              </a:ext>
            </a:extLst>
          </p:cNvPr>
          <p:cNvCxnSpPr>
            <a:cxnSpLocks/>
          </p:cNvCxnSpPr>
          <p:nvPr/>
        </p:nvCxnSpPr>
        <p:spPr>
          <a:xfrm flipH="1" flipV="1">
            <a:off x="9297909" y="3348140"/>
            <a:ext cx="593269" cy="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994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6E250DC-DC72-423D-ABC3-8DEBE7B5BC4B}"/>
              </a:ext>
            </a:extLst>
          </p:cNvPr>
          <p:cNvPicPr>
            <a:picLocks noChangeAspect="1"/>
          </p:cNvPicPr>
          <p:nvPr/>
        </p:nvPicPr>
        <p:blipFill>
          <a:blip r:embed="rId2"/>
          <a:stretch>
            <a:fillRect/>
          </a:stretch>
        </p:blipFill>
        <p:spPr>
          <a:xfrm>
            <a:off x="7737792" y="3595688"/>
            <a:ext cx="2581276" cy="2581276"/>
          </a:xfrm>
          <a:prstGeom prst="rect">
            <a:avLst/>
          </a:prstGeom>
        </p:spPr>
      </p:pic>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Was nicht passt …</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a:p>
            <a:r>
              <a:rPr lang="de-DE"/>
              <a:t>Aber …</a:t>
            </a:r>
          </a:p>
        </p:txBody>
      </p:sp>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2" name="Multiplikationszeichen 11">
            <a:extLst>
              <a:ext uri="{FF2B5EF4-FFF2-40B4-BE49-F238E27FC236}">
                <a16:creationId xmlns:a16="http://schemas.microsoft.com/office/drawing/2014/main" id="{5D0FE5F5-2D03-419F-A420-A310B369B590}"/>
              </a:ext>
            </a:extLst>
          </p:cNvPr>
          <p:cNvSpPr/>
          <p:nvPr/>
        </p:nvSpPr>
        <p:spPr>
          <a:xfrm>
            <a:off x="4288685" y="3686629"/>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Multiplikationszeichen 13">
            <a:extLst>
              <a:ext uri="{FF2B5EF4-FFF2-40B4-BE49-F238E27FC236}">
                <a16:creationId xmlns:a16="http://schemas.microsoft.com/office/drawing/2014/main" id="{BDBBEF4D-5B8A-4D60-9168-69A7E35A291B}"/>
              </a:ext>
            </a:extLst>
          </p:cNvPr>
          <p:cNvSpPr/>
          <p:nvPr/>
        </p:nvSpPr>
        <p:spPr>
          <a:xfrm>
            <a:off x="4288033" y="5293951"/>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86418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6E250DC-DC72-423D-ABC3-8DEBE7B5BC4B}"/>
              </a:ext>
            </a:extLst>
          </p:cNvPr>
          <p:cNvPicPr>
            <a:picLocks noChangeAspect="1"/>
          </p:cNvPicPr>
          <p:nvPr/>
        </p:nvPicPr>
        <p:blipFill>
          <a:blip r:embed="rId2"/>
          <a:stretch>
            <a:fillRect/>
          </a:stretch>
        </p:blipFill>
        <p:spPr>
          <a:xfrm>
            <a:off x="7737792" y="3595688"/>
            <a:ext cx="2581276" cy="2581276"/>
          </a:xfrm>
          <a:prstGeom prst="rect">
            <a:avLst/>
          </a:prstGeom>
        </p:spPr>
      </p:pic>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Was nicht passt wird passend gemacht!</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a:p>
            <a:r>
              <a:rPr lang="de-DE"/>
              <a:t>Aber Dopplerverschiebung der Wellenlängen </a:t>
            </a:r>
          </a:p>
        </p:txBody>
      </p:sp>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2" name="Multiplikationszeichen 11">
            <a:extLst>
              <a:ext uri="{FF2B5EF4-FFF2-40B4-BE49-F238E27FC236}">
                <a16:creationId xmlns:a16="http://schemas.microsoft.com/office/drawing/2014/main" id="{5D0FE5F5-2D03-419F-A420-A310B369B590}"/>
              </a:ext>
            </a:extLst>
          </p:cNvPr>
          <p:cNvSpPr/>
          <p:nvPr/>
        </p:nvSpPr>
        <p:spPr>
          <a:xfrm>
            <a:off x="4288685" y="4459263"/>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Multiplikationszeichen 13">
            <a:extLst>
              <a:ext uri="{FF2B5EF4-FFF2-40B4-BE49-F238E27FC236}">
                <a16:creationId xmlns:a16="http://schemas.microsoft.com/office/drawing/2014/main" id="{BDBBEF4D-5B8A-4D60-9168-69A7E35A291B}"/>
              </a:ext>
            </a:extLst>
          </p:cNvPr>
          <p:cNvSpPr/>
          <p:nvPr/>
        </p:nvSpPr>
        <p:spPr>
          <a:xfrm>
            <a:off x="4288033" y="3647969"/>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gestreift nach rechts 12">
            <a:extLst>
              <a:ext uri="{FF2B5EF4-FFF2-40B4-BE49-F238E27FC236}">
                <a16:creationId xmlns:a16="http://schemas.microsoft.com/office/drawing/2014/main" id="{4D79D148-F814-4692-AE25-6F424659E035}"/>
              </a:ext>
            </a:extLst>
          </p:cNvPr>
          <p:cNvSpPr/>
          <p:nvPr/>
        </p:nvSpPr>
        <p:spPr>
          <a:xfrm>
            <a:off x="10444940" y="4363244"/>
            <a:ext cx="1472321" cy="1152186"/>
          </a:xfrm>
          <a:prstGeom prst="stripedRightArrow">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6737E8FA-9A36-49E6-AEA5-274BA77527D3}"/>
              </a:ext>
            </a:extLst>
          </p:cNvPr>
          <p:cNvSpPr txBox="1"/>
          <p:nvPr/>
        </p:nvSpPr>
        <p:spPr>
          <a:xfrm>
            <a:off x="10358305" y="3858975"/>
            <a:ext cx="1792735" cy="369332"/>
          </a:xfrm>
          <a:prstGeom prst="rect">
            <a:avLst/>
          </a:prstGeom>
          <a:noFill/>
        </p:spPr>
        <p:txBody>
          <a:bodyPr wrap="none" rtlCol="0">
            <a:spAutoFit/>
          </a:bodyPr>
          <a:lstStyle/>
          <a:p>
            <a:r>
              <a:rPr lang="de-DE"/>
              <a:t>Relativbewegung</a:t>
            </a:r>
          </a:p>
        </p:txBody>
      </p:sp>
    </p:spTree>
    <p:extLst>
      <p:ext uri="{BB962C8B-B14F-4D97-AF65-F5344CB8AC3E}">
        <p14:creationId xmlns:p14="http://schemas.microsoft.com/office/powerpoint/2010/main" val="3182301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6E250DC-DC72-423D-ABC3-8DEBE7B5BC4B}"/>
              </a:ext>
            </a:extLst>
          </p:cNvPr>
          <p:cNvPicPr>
            <a:picLocks noChangeAspect="1"/>
          </p:cNvPicPr>
          <p:nvPr/>
        </p:nvPicPr>
        <p:blipFill>
          <a:blip r:embed="rId2"/>
          <a:stretch>
            <a:fillRect/>
          </a:stretch>
        </p:blipFill>
        <p:spPr>
          <a:xfrm>
            <a:off x="7737792" y="3595688"/>
            <a:ext cx="2581276" cy="2581276"/>
          </a:xfrm>
          <a:prstGeom prst="rect">
            <a:avLst/>
          </a:prstGeom>
        </p:spPr>
      </p:pic>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Was nicht passt wird passend gemacht!</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p:txBody>
      </p:sp>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2" name="Multiplikationszeichen 11">
            <a:extLst>
              <a:ext uri="{FF2B5EF4-FFF2-40B4-BE49-F238E27FC236}">
                <a16:creationId xmlns:a16="http://schemas.microsoft.com/office/drawing/2014/main" id="{5D0FE5F5-2D03-419F-A420-A310B369B590}"/>
              </a:ext>
            </a:extLst>
          </p:cNvPr>
          <p:cNvSpPr/>
          <p:nvPr/>
        </p:nvSpPr>
        <p:spPr>
          <a:xfrm>
            <a:off x="4288685" y="5378238"/>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Multiplikationszeichen 13">
            <a:extLst>
              <a:ext uri="{FF2B5EF4-FFF2-40B4-BE49-F238E27FC236}">
                <a16:creationId xmlns:a16="http://schemas.microsoft.com/office/drawing/2014/main" id="{BDBBEF4D-5B8A-4D60-9168-69A7E35A291B}"/>
              </a:ext>
            </a:extLst>
          </p:cNvPr>
          <p:cNvSpPr/>
          <p:nvPr/>
        </p:nvSpPr>
        <p:spPr>
          <a:xfrm>
            <a:off x="4288033" y="4459263"/>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Pfeil: gestreift nach rechts 4">
            <a:extLst>
              <a:ext uri="{FF2B5EF4-FFF2-40B4-BE49-F238E27FC236}">
                <a16:creationId xmlns:a16="http://schemas.microsoft.com/office/drawing/2014/main" id="{17BB86A6-2E55-406F-AD21-3B352714FE1C}"/>
              </a:ext>
            </a:extLst>
          </p:cNvPr>
          <p:cNvSpPr/>
          <p:nvPr/>
        </p:nvSpPr>
        <p:spPr>
          <a:xfrm rot="10800000">
            <a:off x="6152422" y="4363244"/>
            <a:ext cx="1472321" cy="1152186"/>
          </a:xfrm>
          <a:prstGeom prst="stripedRightArrow">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D3A2C544-1724-4784-A2C7-E3523B682C5D}"/>
              </a:ext>
            </a:extLst>
          </p:cNvPr>
          <p:cNvSpPr txBox="1"/>
          <p:nvPr/>
        </p:nvSpPr>
        <p:spPr>
          <a:xfrm>
            <a:off x="5959382" y="3993911"/>
            <a:ext cx="1792735" cy="369332"/>
          </a:xfrm>
          <a:prstGeom prst="rect">
            <a:avLst/>
          </a:prstGeom>
          <a:noFill/>
        </p:spPr>
        <p:txBody>
          <a:bodyPr wrap="none" rtlCol="0">
            <a:spAutoFit/>
          </a:bodyPr>
          <a:lstStyle/>
          <a:p>
            <a:r>
              <a:rPr lang="de-DE"/>
              <a:t>Relativbewegung</a:t>
            </a:r>
          </a:p>
        </p:txBody>
      </p:sp>
    </p:spTree>
    <p:extLst>
      <p:ext uri="{BB962C8B-B14F-4D97-AF65-F5344CB8AC3E}">
        <p14:creationId xmlns:p14="http://schemas.microsoft.com/office/powerpoint/2010/main" val="2178371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09245-8A47-44D2-8A35-CFA9652E25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A811F136-04A4-414E-82BA-54ABF3CC5E6C}"/>
              </a:ext>
            </a:extLst>
          </p:cNvPr>
          <p:cNvSpPr>
            <a:spLocks noGrp="1"/>
          </p:cNvSpPr>
          <p:nvPr>
            <p:ph idx="1"/>
          </p:nvPr>
        </p:nvSpPr>
        <p:spPr/>
        <p:txBody>
          <a:bodyPr/>
          <a:lstStyle/>
          <a:p>
            <a:r>
              <a:rPr lang="de-DE"/>
              <a:t>Um zu einem </a:t>
            </a:r>
            <a:r>
              <a:rPr lang="de-DE" b="1"/>
              <a:t>niedrigeren</a:t>
            </a:r>
            <a:r>
              <a:rPr lang="de-DE"/>
              <a:t> Energiezustand zu wechseln muss ein Molekül </a:t>
            </a:r>
            <a:r>
              <a:rPr lang="de-DE" u="sng">
                <a:solidFill>
                  <a:srgbClr val="FF0000"/>
                </a:solidFill>
              </a:rPr>
              <a:t>exakt die Differenz-Energie</a:t>
            </a:r>
            <a:r>
              <a:rPr lang="de-DE"/>
              <a:t> </a:t>
            </a:r>
            <a:r>
              <a:rPr lang="de-DE" b="1"/>
              <a:t>abgeben</a:t>
            </a:r>
            <a:r>
              <a:rPr lang="de-DE"/>
              <a:t>.</a:t>
            </a:r>
          </a:p>
        </p:txBody>
      </p:sp>
      <p:pic>
        <p:nvPicPr>
          <p:cNvPr id="4" name="Grafik 3">
            <a:extLst>
              <a:ext uri="{FF2B5EF4-FFF2-40B4-BE49-F238E27FC236}">
                <a16:creationId xmlns:a16="http://schemas.microsoft.com/office/drawing/2014/main" id="{A1F23645-425E-4617-A493-C665B7B78B4D}"/>
              </a:ext>
            </a:extLst>
          </p:cNvPr>
          <p:cNvPicPr>
            <a:picLocks noChangeAspect="1"/>
          </p:cNvPicPr>
          <p:nvPr/>
        </p:nvPicPr>
        <p:blipFill>
          <a:blip r:embed="rId2"/>
          <a:stretch>
            <a:fillRect/>
          </a:stretch>
        </p:blipFill>
        <p:spPr>
          <a:xfrm>
            <a:off x="894776" y="3595688"/>
            <a:ext cx="2581275" cy="2581275"/>
          </a:xfrm>
          <a:prstGeom prst="rect">
            <a:avLst/>
          </a:prstGeom>
        </p:spPr>
      </p:pic>
      <p:pic>
        <p:nvPicPr>
          <p:cNvPr id="5" name="Grafik 4">
            <a:extLst>
              <a:ext uri="{FF2B5EF4-FFF2-40B4-BE49-F238E27FC236}">
                <a16:creationId xmlns:a16="http://schemas.microsoft.com/office/drawing/2014/main" id="{0BA15B31-6BDC-43E9-A754-4BB66CD96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075" y="4181475"/>
            <a:ext cx="1409700" cy="1409700"/>
          </a:xfrm>
          <a:prstGeom prst="rect">
            <a:avLst/>
          </a:prstGeom>
        </p:spPr>
      </p:pic>
      <p:pic>
        <p:nvPicPr>
          <p:cNvPr id="6" name="Grafik 5">
            <a:extLst>
              <a:ext uri="{FF2B5EF4-FFF2-40B4-BE49-F238E27FC236}">
                <a16:creationId xmlns:a16="http://schemas.microsoft.com/office/drawing/2014/main" id="{C875F7E4-A76B-4E4C-8531-2C0D9A367C51}"/>
              </a:ext>
            </a:extLst>
          </p:cNvPr>
          <p:cNvPicPr>
            <a:picLocks noChangeAspect="1"/>
          </p:cNvPicPr>
          <p:nvPr/>
        </p:nvPicPr>
        <p:blipFill>
          <a:blip r:embed="rId4"/>
          <a:stretch>
            <a:fillRect/>
          </a:stretch>
        </p:blipFill>
        <p:spPr>
          <a:xfrm>
            <a:off x="7162226" y="3595688"/>
            <a:ext cx="2581275" cy="2581275"/>
          </a:xfrm>
          <a:prstGeom prst="rect">
            <a:avLst/>
          </a:prstGeom>
        </p:spPr>
      </p:pic>
      <p:pic>
        <p:nvPicPr>
          <p:cNvPr id="7" name="Grafik 6">
            <a:extLst>
              <a:ext uri="{FF2B5EF4-FFF2-40B4-BE49-F238E27FC236}">
                <a16:creationId xmlns:a16="http://schemas.microsoft.com/office/drawing/2014/main" id="{C4785896-2F39-4F30-AB4E-3826D9CF3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524" y="4181475"/>
            <a:ext cx="1409700" cy="1409700"/>
          </a:xfrm>
          <a:prstGeom prst="rect">
            <a:avLst/>
          </a:prstGeom>
        </p:spPr>
      </p:pic>
      <p:sp>
        <p:nvSpPr>
          <p:cNvPr id="8" name="Freeform 10">
            <a:extLst>
              <a:ext uri="{FF2B5EF4-FFF2-40B4-BE49-F238E27FC236}">
                <a16:creationId xmlns:a16="http://schemas.microsoft.com/office/drawing/2014/main" id="{7364E399-7A22-493D-B5E5-68EB3165B094}"/>
              </a:ext>
            </a:extLst>
          </p:cNvPr>
          <p:cNvSpPr>
            <a:spLocks/>
          </p:cNvSpPr>
          <p:nvPr/>
        </p:nvSpPr>
        <p:spPr bwMode="auto">
          <a:xfrm rot="17641510">
            <a:off x="10005303" y="357928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Pfeil: nach rechts 8">
            <a:extLst>
              <a:ext uri="{FF2B5EF4-FFF2-40B4-BE49-F238E27FC236}">
                <a16:creationId xmlns:a16="http://schemas.microsoft.com/office/drawing/2014/main" id="{71B4E38F-17A9-42A4-84FA-012462F173BD}"/>
              </a:ext>
            </a:extLst>
          </p:cNvPr>
          <p:cNvSpPr/>
          <p:nvPr/>
        </p:nvSpPr>
        <p:spPr>
          <a:xfrm rot="10800000">
            <a:off x="5410200" y="4638675"/>
            <a:ext cx="1409700"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187A9570-6E99-49F5-A0EC-BC6ECBE56C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cxnSp>
        <p:nvCxnSpPr>
          <p:cNvPr id="12" name="Gerader Verbinder 11">
            <a:extLst>
              <a:ext uri="{FF2B5EF4-FFF2-40B4-BE49-F238E27FC236}">
                <a16:creationId xmlns:a16="http://schemas.microsoft.com/office/drawing/2014/main" id="{2D4FC31A-E664-456D-A678-C0E542C7BCBA}"/>
              </a:ext>
            </a:extLst>
          </p:cNvPr>
          <p:cNvCxnSpPr>
            <a:cxnSpLocks/>
          </p:cNvCxnSpPr>
          <p:nvPr/>
        </p:nvCxnSpPr>
        <p:spPr>
          <a:xfrm>
            <a:off x="8365402" y="4786313"/>
            <a:ext cx="0" cy="3107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42B7F852-AAE8-4D66-A252-97185AE3BF62}"/>
              </a:ext>
            </a:extLst>
          </p:cNvPr>
          <p:cNvSpPr txBox="1"/>
          <p:nvPr/>
        </p:nvSpPr>
        <p:spPr>
          <a:xfrm>
            <a:off x="8365402" y="4757041"/>
            <a:ext cx="426720" cy="369332"/>
          </a:xfrm>
          <a:prstGeom prst="rect">
            <a:avLst/>
          </a:prstGeom>
          <a:noFill/>
        </p:spPr>
        <p:txBody>
          <a:bodyPr wrap="none" rtlCol="0">
            <a:spAutoFit/>
          </a:bodyPr>
          <a:lstStyle/>
          <a:p>
            <a:r>
              <a:rPr lang="el-GR">
                <a:solidFill>
                  <a:schemeClr val="accent1"/>
                </a:solidFill>
              </a:rPr>
              <a:t>Δ</a:t>
            </a:r>
            <a:r>
              <a:rPr lang="de-DE">
                <a:solidFill>
                  <a:schemeClr val="accent1"/>
                </a:solidFill>
              </a:rPr>
              <a:t>E</a:t>
            </a:r>
          </a:p>
        </p:txBody>
      </p:sp>
    </p:spTree>
    <p:extLst>
      <p:ext uri="{BB962C8B-B14F-4D97-AF65-F5344CB8AC3E}">
        <p14:creationId xmlns:p14="http://schemas.microsoft.com/office/powerpoint/2010/main" val="10927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0.00208 0.00625 L 0.20859 -0.78171 " pathEditMode="relative" rAng="0" ptsTypes="AA">
                                      <p:cBhvr>
                                        <p:cTn id="8" dur="2000" fill="hold"/>
                                        <p:tgtEl>
                                          <p:spTgt spid="8"/>
                                        </p:tgtEl>
                                        <p:attrNameLst>
                                          <p:attrName>ppt_x</p:attrName>
                                          <p:attrName>ppt_y</p:attrName>
                                        </p:attrNameLst>
                                      </p:cBhvr>
                                      <p:rCtr x="10534" y="-39398"/>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9CDE242F-42DE-430E-AF9B-9CB12E9E434F}"/>
              </a:ext>
            </a:extLst>
          </p:cNvPr>
          <p:cNvPicPr>
            <a:picLocks noChangeAspect="1"/>
          </p:cNvPicPr>
          <p:nvPr/>
        </p:nvPicPr>
        <p:blipFill>
          <a:blip r:embed="rId2"/>
          <a:stretch>
            <a:fillRect/>
          </a:stretch>
        </p:blipFill>
        <p:spPr>
          <a:xfrm>
            <a:off x="6444600" y="2405966"/>
            <a:ext cx="4573042" cy="2997883"/>
          </a:xfrm>
          <a:prstGeom prst="rect">
            <a:avLst/>
          </a:prstGeom>
        </p:spPr>
      </p:pic>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p:txBody>
          <a:bodyPr/>
          <a:lstStyle/>
          <a:p>
            <a:r>
              <a:rPr lang="de-DE"/>
              <a:t>Viele Emissionen ergeben ein Spektrum</a:t>
            </a:r>
          </a:p>
        </p:txBody>
      </p:sp>
      <p:pic>
        <p:nvPicPr>
          <p:cNvPr id="5" name="Grafik 4">
            <a:extLst>
              <a:ext uri="{FF2B5EF4-FFF2-40B4-BE49-F238E27FC236}">
                <a16:creationId xmlns:a16="http://schemas.microsoft.com/office/drawing/2014/main" id="{AE6988FF-AB16-4A91-B4F3-6C947184798F}"/>
              </a:ext>
            </a:extLst>
          </p:cNvPr>
          <p:cNvPicPr>
            <a:picLocks noChangeAspect="1"/>
          </p:cNvPicPr>
          <p:nvPr/>
        </p:nvPicPr>
        <p:blipFill>
          <a:blip r:embed="rId3"/>
          <a:stretch>
            <a:fillRect/>
          </a:stretch>
        </p:blipFill>
        <p:spPr>
          <a:xfrm>
            <a:off x="1506121" y="4855151"/>
            <a:ext cx="1346198" cy="1346198"/>
          </a:xfrm>
          <a:prstGeom prst="rect">
            <a:avLst/>
          </a:prstGeom>
          <a:ln w="19050">
            <a:solidFill>
              <a:schemeClr val="tx1"/>
            </a:solidFill>
          </a:ln>
        </p:spPr>
      </p:pic>
      <p:pic>
        <p:nvPicPr>
          <p:cNvPr id="12" name="Grafik 11">
            <a:extLst>
              <a:ext uri="{FF2B5EF4-FFF2-40B4-BE49-F238E27FC236}">
                <a16:creationId xmlns:a16="http://schemas.microsoft.com/office/drawing/2014/main" id="{320D7BD6-C2E8-4E62-B4DB-F6872CBAE9B8}"/>
              </a:ext>
            </a:extLst>
          </p:cNvPr>
          <p:cNvPicPr>
            <a:picLocks noChangeAspect="1"/>
          </p:cNvPicPr>
          <p:nvPr/>
        </p:nvPicPr>
        <p:blipFill>
          <a:blip r:embed="rId3"/>
          <a:stretch>
            <a:fillRect/>
          </a:stretch>
        </p:blipFill>
        <p:spPr>
          <a:xfrm>
            <a:off x="1659253" y="3192578"/>
            <a:ext cx="1346198" cy="1346198"/>
          </a:xfrm>
          <a:prstGeom prst="rect">
            <a:avLst/>
          </a:prstGeom>
          <a:ln w="19050">
            <a:solidFill>
              <a:schemeClr val="tx1"/>
            </a:solidFill>
          </a:ln>
        </p:spPr>
      </p:pic>
      <p:pic>
        <p:nvPicPr>
          <p:cNvPr id="13" name="Grafik 12">
            <a:extLst>
              <a:ext uri="{FF2B5EF4-FFF2-40B4-BE49-F238E27FC236}">
                <a16:creationId xmlns:a16="http://schemas.microsoft.com/office/drawing/2014/main" id="{3A11031E-2A22-4815-BFC2-06AB878876F6}"/>
              </a:ext>
            </a:extLst>
          </p:cNvPr>
          <p:cNvPicPr>
            <a:picLocks noChangeAspect="1"/>
          </p:cNvPicPr>
          <p:nvPr/>
        </p:nvPicPr>
        <p:blipFill>
          <a:blip r:embed="rId3"/>
          <a:stretch>
            <a:fillRect/>
          </a:stretch>
        </p:blipFill>
        <p:spPr>
          <a:xfrm>
            <a:off x="838200" y="2684474"/>
            <a:ext cx="1346198" cy="1346198"/>
          </a:xfrm>
          <a:prstGeom prst="rect">
            <a:avLst/>
          </a:prstGeom>
          <a:ln w="19050">
            <a:solidFill>
              <a:schemeClr val="tx1"/>
            </a:solidFill>
          </a:ln>
        </p:spPr>
      </p:pic>
      <p:pic>
        <p:nvPicPr>
          <p:cNvPr id="14" name="Grafik 13">
            <a:extLst>
              <a:ext uri="{FF2B5EF4-FFF2-40B4-BE49-F238E27FC236}">
                <a16:creationId xmlns:a16="http://schemas.microsoft.com/office/drawing/2014/main" id="{C7C8311B-4BC3-4C9E-A2EE-C7B09999351D}"/>
              </a:ext>
            </a:extLst>
          </p:cNvPr>
          <p:cNvPicPr>
            <a:picLocks noChangeAspect="1"/>
          </p:cNvPicPr>
          <p:nvPr/>
        </p:nvPicPr>
        <p:blipFill>
          <a:blip r:embed="rId3"/>
          <a:stretch>
            <a:fillRect/>
          </a:stretch>
        </p:blipFill>
        <p:spPr>
          <a:xfrm>
            <a:off x="851369" y="4203329"/>
            <a:ext cx="1346198" cy="1346198"/>
          </a:xfrm>
          <a:prstGeom prst="rect">
            <a:avLst/>
          </a:prstGeom>
          <a:ln w="19050">
            <a:solidFill>
              <a:schemeClr val="tx1"/>
            </a:solidFill>
          </a:ln>
        </p:spPr>
      </p:pic>
      <p:pic>
        <p:nvPicPr>
          <p:cNvPr id="15" name="Grafik 14">
            <a:extLst>
              <a:ext uri="{FF2B5EF4-FFF2-40B4-BE49-F238E27FC236}">
                <a16:creationId xmlns:a16="http://schemas.microsoft.com/office/drawing/2014/main" id="{B0A633AA-DE0E-4259-B4B7-FA8CB2093B12}"/>
              </a:ext>
            </a:extLst>
          </p:cNvPr>
          <p:cNvPicPr>
            <a:picLocks noChangeAspect="1"/>
          </p:cNvPicPr>
          <p:nvPr/>
        </p:nvPicPr>
        <p:blipFill>
          <a:blip r:embed="rId3"/>
          <a:stretch>
            <a:fillRect/>
          </a:stretch>
        </p:blipFill>
        <p:spPr>
          <a:xfrm>
            <a:off x="1762560" y="2032652"/>
            <a:ext cx="1346198" cy="1346198"/>
          </a:xfrm>
          <a:prstGeom prst="rect">
            <a:avLst/>
          </a:prstGeom>
          <a:ln w="19050">
            <a:solidFill>
              <a:schemeClr val="tx1"/>
            </a:solidFill>
          </a:ln>
        </p:spPr>
      </p:pic>
      <p:pic>
        <p:nvPicPr>
          <p:cNvPr id="16" name="Grafik 15">
            <a:extLst>
              <a:ext uri="{FF2B5EF4-FFF2-40B4-BE49-F238E27FC236}">
                <a16:creationId xmlns:a16="http://schemas.microsoft.com/office/drawing/2014/main" id="{11028F78-9F2B-4B77-B1D4-AB501602BBDE}"/>
              </a:ext>
            </a:extLst>
          </p:cNvPr>
          <p:cNvPicPr>
            <a:picLocks noChangeAspect="1"/>
          </p:cNvPicPr>
          <p:nvPr/>
        </p:nvPicPr>
        <p:blipFill>
          <a:blip r:embed="rId3"/>
          <a:stretch>
            <a:fillRect/>
          </a:stretch>
        </p:blipFill>
        <p:spPr>
          <a:xfrm>
            <a:off x="2549711" y="2868004"/>
            <a:ext cx="1346198" cy="1346198"/>
          </a:xfrm>
          <a:prstGeom prst="rect">
            <a:avLst/>
          </a:prstGeom>
          <a:ln w="19050">
            <a:solidFill>
              <a:schemeClr val="tx1"/>
            </a:solidFill>
          </a:ln>
        </p:spPr>
      </p:pic>
      <p:pic>
        <p:nvPicPr>
          <p:cNvPr id="17" name="Grafik 16">
            <a:extLst>
              <a:ext uri="{FF2B5EF4-FFF2-40B4-BE49-F238E27FC236}">
                <a16:creationId xmlns:a16="http://schemas.microsoft.com/office/drawing/2014/main" id="{2D45BCB9-889E-4DB2-94A6-74831002973B}"/>
              </a:ext>
            </a:extLst>
          </p:cNvPr>
          <p:cNvPicPr>
            <a:picLocks noChangeAspect="1"/>
          </p:cNvPicPr>
          <p:nvPr/>
        </p:nvPicPr>
        <p:blipFill>
          <a:blip r:embed="rId3"/>
          <a:stretch>
            <a:fillRect/>
          </a:stretch>
        </p:blipFill>
        <p:spPr>
          <a:xfrm>
            <a:off x="3243602" y="3357573"/>
            <a:ext cx="1346198" cy="1346198"/>
          </a:xfrm>
          <a:prstGeom prst="rect">
            <a:avLst/>
          </a:prstGeom>
          <a:ln w="19050">
            <a:solidFill>
              <a:schemeClr val="tx1"/>
            </a:solidFill>
          </a:ln>
        </p:spPr>
      </p:pic>
      <p:pic>
        <p:nvPicPr>
          <p:cNvPr id="18" name="Grafik 17">
            <a:extLst>
              <a:ext uri="{FF2B5EF4-FFF2-40B4-BE49-F238E27FC236}">
                <a16:creationId xmlns:a16="http://schemas.microsoft.com/office/drawing/2014/main" id="{3FCDA452-0721-4309-825E-B5CF88339BD6}"/>
              </a:ext>
            </a:extLst>
          </p:cNvPr>
          <p:cNvPicPr>
            <a:picLocks noChangeAspect="1"/>
          </p:cNvPicPr>
          <p:nvPr/>
        </p:nvPicPr>
        <p:blipFill>
          <a:blip r:embed="rId3"/>
          <a:stretch>
            <a:fillRect/>
          </a:stretch>
        </p:blipFill>
        <p:spPr>
          <a:xfrm>
            <a:off x="2011397" y="4268147"/>
            <a:ext cx="1346198" cy="1346198"/>
          </a:xfrm>
          <a:prstGeom prst="rect">
            <a:avLst/>
          </a:prstGeom>
          <a:ln w="19050">
            <a:solidFill>
              <a:schemeClr val="tx1"/>
            </a:solidFill>
          </a:ln>
        </p:spPr>
      </p:pic>
      <p:pic>
        <p:nvPicPr>
          <p:cNvPr id="19" name="Grafik 18">
            <a:extLst>
              <a:ext uri="{FF2B5EF4-FFF2-40B4-BE49-F238E27FC236}">
                <a16:creationId xmlns:a16="http://schemas.microsoft.com/office/drawing/2014/main" id="{AAF77CE5-D340-4320-B701-7BB40C013A1E}"/>
              </a:ext>
            </a:extLst>
          </p:cNvPr>
          <p:cNvPicPr>
            <a:picLocks noChangeAspect="1"/>
          </p:cNvPicPr>
          <p:nvPr/>
        </p:nvPicPr>
        <p:blipFill>
          <a:blip r:embed="rId3"/>
          <a:stretch>
            <a:fillRect/>
          </a:stretch>
        </p:blipFill>
        <p:spPr>
          <a:xfrm>
            <a:off x="4051545" y="2415962"/>
            <a:ext cx="1346198" cy="1346198"/>
          </a:xfrm>
          <a:prstGeom prst="rect">
            <a:avLst/>
          </a:prstGeom>
          <a:ln w="19050">
            <a:solidFill>
              <a:schemeClr val="tx1"/>
            </a:solidFill>
          </a:ln>
        </p:spPr>
      </p:pic>
      <p:pic>
        <p:nvPicPr>
          <p:cNvPr id="20" name="Grafik 19">
            <a:extLst>
              <a:ext uri="{FF2B5EF4-FFF2-40B4-BE49-F238E27FC236}">
                <a16:creationId xmlns:a16="http://schemas.microsoft.com/office/drawing/2014/main" id="{3EAA9572-D886-485F-91C6-DFAC303A358B}"/>
              </a:ext>
            </a:extLst>
          </p:cNvPr>
          <p:cNvPicPr>
            <a:picLocks noChangeAspect="1"/>
          </p:cNvPicPr>
          <p:nvPr/>
        </p:nvPicPr>
        <p:blipFill>
          <a:blip r:embed="rId3"/>
          <a:stretch>
            <a:fillRect/>
          </a:stretch>
        </p:blipFill>
        <p:spPr>
          <a:xfrm>
            <a:off x="3108758" y="4763460"/>
            <a:ext cx="1346198" cy="1346198"/>
          </a:xfrm>
          <a:prstGeom prst="rect">
            <a:avLst/>
          </a:prstGeom>
          <a:ln w="19050">
            <a:solidFill>
              <a:schemeClr val="tx1"/>
            </a:solidFill>
          </a:ln>
        </p:spPr>
      </p:pic>
      <p:pic>
        <p:nvPicPr>
          <p:cNvPr id="21" name="Grafik 20">
            <a:extLst>
              <a:ext uri="{FF2B5EF4-FFF2-40B4-BE49-F238E27FC236}">
                <a16:creationId xmlns:a16="http://schemas.microsoft.com/office/drawing/2014/main" id="{87772C51-14E0-40F6-BC06-E00AA655F2BF}"/>
              </a:ext>
            </a:extLst>
          </p:cNvPr>
          <p:cNvPicPr>
            <a:picLocks noChangeAspect="1"/>
          </p:cNvPicPr>
          <p:nvPr/>
        </p:nvPicPr>
        <p:blipFill>
          <a:blip r:embed="rId3"/>
          <a:stretch>
            <a:fillRect/>
          </a:stretch>
        </p:blipFill>
        <p:spPr>
          <a:xfrm>
            <a:off x="3732031" y="4312948"/>
            <a:ext cx="1346198" cy="1346198"/>
          </a:xfrm>
          <a:prstGeom prst="rect">
            <a:avLst/>
          </a:prstGeom>
          <a:ln w="19050">
            <a:solidFill>
              <a:schemeClr val="tx1"/>
            </a:solidFill>
          </a:ln>
        </p:spPr>
      </p:pic>
      <p:sp>
        <p:nvSpPr>
          <p:cNvPr id="33" name="Rechteck 32">
            <a:extLst>
              <a:ext uri="{FF2B5EF4-FFF2-40B4-BE49-F238E27FC236}">
                <a16:creationId xmlns:a16="http://schemas.microsoft.com/office/drawing/2014/main" id="{CEE87B30-402F-4C88-A7F5-C561C2572657}"/>
              </a:ext>
            </a:extLst>
          </p:cNvPr>
          <p:cNvSpPr/>
          <p:nvPr/>
        </p:nvSpPr>
        <p:spPr>
          <a:xfrm>
            <a:off x="8852277" y="4876799"/>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CA748A74-EE93-4862-9CFA-9B648E6F43D1}"/>
              </a:ext>
            </a:extLst>
          </p:cNvPr>
          <p:cNvSpPr/>
          <p:nvPr/>
        </p:nvSpPr>
        <p:spPr>
          <a:xfrm>
            <a:off x="8852277" y="4795835"/>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CAE298FB-B273-4237-A767-9A716F6C7070}"/>
              </a:ext>
            </a:extLst>
          </p:cNvPr>
          <p:cNvSpPr/>
          <p:nvPr/>
        </p:nvSpPr>
        <p:spPr>
          <a:xfrm>
            <a:off x="8852277" y="4709321"/>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99547595-6F3D-4B92-9EE6-B300CF61BFE0}"/>
              </a:ext>
            </a:extLst>
          </p:cNvPr>
          <p:cNvSpPr/>
          <p:nvPr/>
        </p:nvSpPr>
        <p:spPr>
          <a:xfrm>
            <a:off x="8850688" y="4622807"/>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3622B9DD-1E6F-472B-81C7-B44018510D09}"/>
              </a:ext>
            </a:extLst>
          </p:cNvPr>
          <p:cNvSpPr/>
          <p:nvPr/>
        </p:nvSpPr>
        <p:spPr>
          <a:xfrm>
            <a:off x="8850688" y="4531522"/>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810ED108-3571-4A78-B129-E8B453B9C4D6}"/>
              </a:ext>
            </a:extLst>
          </p:cNvPr>
          <p:cNvSpPr/>
          <p:nvPr/>
        </p:nvSpPr>
        <p:spPr>
          <a:xfrm>
            <a:off x="8850687" y="4445398"/>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DADE7A9A-6173-424B-94A7-7B6F699A9507}"/>
              </a:ext>
            </a:extLst>
          </p:cNvPr>
          <p:cNvSpPr/>
          <p:nvPr/>
        </p:nvSpPr>
        <p:spPr>
          <a:xfrm>
            <a:off x="8850686" y="4358494"/>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0DB27209-BC33-4DDE-B61E-0F6248063A80}"/>
              </a:ext>
            </a:extLst>
          </p:cNvPr>
          <p:cNvSpPr/>
          <p:nvPr/>
        </p:nvSpPr>
        <p:spPr>
          <a:xfrm>
            <a:off x="8850685" y="4269595"/>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6DC57429-0E6A-4D77-8590-8ACB71542829}"/>
              </a:ext>
            </a:extLst>
          </p:cNvPr>
          <p:cNvSpPr/>
          <p:nvPr/>
        </p:nvSpPr>
        <p:spPr>
          <a:xfrm>
            <a:off x="8850685" y="4180696"/>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E778BE8A-9F66-4BA8-A41F-69A9C85A06F9}"/>
              </a:ext>
            </a:extLst>
          </p:cNvPr>
          <p:cNvSpPr/>
          <p:nvPr/>
        </p:nvSpPr>
        <p:spPr>
          <a:xfrm>
            <a:off x="8850684" y="4094572"/>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BA26BBC5-1E63-432F-9FFF-089083962CDE}"/>
              </a:ext>
            </a:extLst>
          </p:cNvPr>
          <p:cNvSpPr/>
          <p:nvPr/>
        </p:nvSpPr>
        <p:spPr>
          <a:xfrm>
            <a:off x="8850683" y="4007668"/>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37649EA3-FD1E-4E3D-A246-CBF54072BB91}"/>
              </a:ext>
            </a:extLst>
          </p:cNvPr>
          <p:cNvSpPr txBox="1"/>
          <p:nvPr/>
        </p:nvSpPr>
        <p:spPr>
          <a:xfrm>
            <a:off x="6224024" y="5602507"/>
            <a:ext cx="5253317" cy="830997"/>
          </a:xfrm>
          <a:prstGeom prst="rect">
            <a:avLst/>
          </a:prstGeom>
          <a:noFill/>
        </p:spPr>
        <p:txBody>
          <a:bodyPr wrap="square" rtlCol="0">
            <a:spAutoFit/>
          </a:bodyPr>
          <a:lstStyle/>
          <a:p>
            <a:r>
              <a:rPr lang="de-DE" sz="2400"/>
              <a:t>In einem Spektrum zählen wir im Prinzip die Zahl der Emissionen/Absorptionen.</a:t>
            </a:r>
          </a:p>
        </p:txBody>
      </p:sp>
    </p:spTree>
    <p:extLst>
      <p:ext uri="{BB962C8B-B14F-4D97-AF65-F5344CB8AC3E}">
        <p14:creationId xmlns:p14="http://schemas.microsoft.com/office/powerpoint/2010/main" val="31042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Wolke 26">
            <a:extLst>
              <a:ext uri="{FF2B5EF4-FFF2-40B4-BE49-F238E27FC236}">
                <a16:creationId xmlns:a16="http://schemas.microsoft.com/office/drawing/2014/main" id="{68469A09-695A-4F91-8246-943916ECA6D3}"/>
              </a:ext>
            </a:extLst>
          </p:cNvPr>
          <p:cNvSpPr/>
          <p:nvPr/>
        </p:nvSpPr>
        <p:spPr>
          <a:xfrm>
            <a:off x="722538" y="1680998"/>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p:txBody>
          <a:bodyPr/>
          <a:lstStyle/>
          <a:p>
            <a:r>
              <a:rPr lang="de-DE"/>
              <a:t>Viele Emissionen ergeben ein Spektrum</a:t>
            </a:r>
          </a:p>
        </p:txBody>
      </p:sp>
      <p:pic>
        <p:nvPicPr>
          <p:cNvPr id="5" name="Grafik 4">
            <a:extLst>
              <a:ext uri="{FF2B5EF4-FFF2-40B4-BE49-F238E27FC236}">
                <a16:creationId xmlns:a16="http://schemas.microsoft.com/office/drawing/2014/main" id="{AE6988FF-AB16-4A91-B4F3-6C947184798F}"/>
              </a:ext>
            </a:extLst>
          </p:cNvPr>
          <p:cNvPicPr>
            <a:picLocks noChangeAspect="1"/>
          </p:cNvPicPr>
          <p:nvPr/>
        </p:nvPicPr>
        <p:blipFill>
          <a:blip r:embed="rId2"/>
          <a:stretch>
            <a:fillRect/>
          </a:stretch>
        </p:blipFill>
        <p:spPr>
          <a:xfrm>
            <a:off x="4588079" y="2278506"/>
            <a:ext cx="381910" cy="381910"/>
          </a:xfrm>
          <a:prstGeom prst="rect">
            <a:avLst/>
          </a:prstGeom>
          <a:ln w="19050">
            <a:solidFill>
              <a:schemeClr val="tx1"/>
            </a:solidFill>
          </a:ln>
        </p:spPr>
      </p:pic>
      <p:pic>
        <p:nvPicPr>
          <p:cNvPr id="12" name="Grafik 11">
            <a:extLst>
              <a:ext uri="{FF2B5EF4-FFF2-40B4-BE49-F238E27FC236}">
                <a16:creationId xmlns:a16="http://schemas.microsoft.com/office/drawing/2014/main" id="{320D7BD6-C2E8-4E62-B4DB-F6872CBAE9B8}"/>
              </a:ext>
            </a:extLst>
          </p:cNvPr>
          <p:cNvPicPr>
            <a:picLocks noChangeAspect="1"/>
          </p:cNvPicPr>
          <p:nvPr/>
        </p:nvPicPr>
        <p:blipFill>
          <a:blip r:embed="rId2"/>
          <a:stretch>
            <a:fillRect/>
          </a:stretch>
        </p:blipFill>
        <p:spPr>
          <a:xfrm>
            <a:off x="2523119" y="2561688"/>
            <a:ext cx="381910" cy="381910"/>
          </a:xfrm>
          <a:prstGeom prst="rect">
            <a:avLst/>
          </a:prstGeom>
          <a:ln w="19050">
            <a:solidFill>
              <a:schemeClr val="tx1"/>
            </a:solidFill>
          </a:ln>
        </p:spPr>
      </p:pic>
      <p:pic>
        <p:nvPicPr>
          <p:cNvPr id="13" name="Grafik 12">
            <a:extLst>
              <a:ext uri="{FF2B5EF4-FFF2-40B4-BE49-F238E27FC236}">
                <a16:creationId xmlns:a16="http://schemas.microsoft.com/office/drawing/2014/main" id="{3A11031E-2A22-4815-BFC2-06AB878876F6}"/>
              </a:ext>
            </a:extLst>
          </p:cNvPr>
          <p:cNvPicPr>
            <a:picLocks noChangeAspect="1"/>
          </p:cNvPicPr>
          <p:nvPr/>
        </p:nvPicPr>
        <p:blipFill>
          <a:blip r:embed="rId2"/>
          <a:stretch>
            <a:fillRect/>
          </a:stretch>
        </p:blipFill>
        <p:spPr>
          <a:xfrm>
            <a:off x="782537" y="2501171"/>
            <a:ext cx="381910" cy="381910"/>
          </a:xfrm>
          <a:prstGeom prst="rect">
            <a:avLst/>
          </a:prstGeom>
          <a:ln w="19050">
            <a:solidFill>
              <a:schemeClr val="tx1"/>
            </a:solidFill>
          </a:ln>
        </p:spPr>
      </p:pic>
      <p:pic>
        <p:nvPicPr>
          <p:cNvPr id="15" name="Grafik 14">
            <a:extLst>
              <a:ext uri="{FF2B5EF4-FFF2-40B4-BE49-F238E27FC236}">
                <a16:creationId xmlns:a16="http://schemas.microsoft.com/office/drawing/2014/main" id="{B0A633AA-DE0E-4259-B4B7-FA8CB2093B12}"/>
              </a:ext>
            </a:extLst>
          </p:cNvPr>
          <p:cNvPicPr>
            <a:picLocks noChangeAspect="1"/>
          </p:cNvPicPr>
          <p:nvPr/>
        </p:nvPicPr>
        <p:blipFill>
          <a:blip r:embed="rId2"/>
          <a:stretch>
            <a:fillRect/>
          </a:stretch>
        </p:blipFill>
        <p:spPr>
          <a:xfrm>
            <a:off x="1224445" y="2300795"/>
            <a:ext cx="381910" cy="381910"/>
          </a:xfrm>
          <a:prstGeom prst="rect">
            <a:avLst/>
          </a:prstGeom>
          <a:ln w="19050">
            <a:solidFill>
              <a:schemeClr val="tx1"/>
            </a:solidFill>
          </a:ln>
        </p:spPr>
      </p:pic>
      <p:pic>
        <p:nvPicPr>
          <p:cNvPr id="16" name="Grafik 15">
            <a:extLst>
              <a:ext uri="{FF2B5EF4-FFF2-40B4-BE49-F238E27FC236}">
                <a16:creationId xmlns:a16="http://schemas.microsoft.com/office/drawing/2014/main" id="{11028F78-9F2B-4B77-B1D4-AB501602BBDE}"/>
              </a:ext>
            </a:extLst>
          </p:cNvPr>
          <p:cNvPicPr>
            <a:picLocks noChangeAspect="1"/>
          </p:cNvPicPr>
          <p:nvPr/>
        </p:nvPicPr>
        <p:blipFill>
          <a:blip r:embed="rId2"/>
          <a:stretch>
            <a:fillRect/>
          </a:stretch>
        </p:blipFill>
        <p:spPr>
          <a:xfrm>
            <a:off x="2083218" y="2312318"/>
            <a:ext cx="381910" cy="381910"/>
          </a:xfrm>
          <a:prstGeom prst="rect">
            <a:avLst/>
          </a:prstGeom>
          <a:ln w="19050">
            <a:solidFill>
              <a:schemeClr val="tx1"/>
            </a:solidFill>
          </a:ln>
        </p:spPr>
      </p:pic>
      <p:pic>
        <p:nvPicPr>
          <p:cNvPr id="17" name="Grafik 16">
            <a:extLst>
              <a:ext uri="{FF2B5EF4-FFF2-40B4-BE49-F238E27FC236}">
                <a16:creationId xmlns:a16="http://schemas.microsoft.com/office/drawing/2014/main" id="{2D45BCB9-889E-4DB2-94A6-74831002973B}"/>
              </a:ext>
            </a:extLst>
          </p:cNvPr>
          <p:cNvPicPr>
            <a:picLocks noChangeAspect="1"/>
          </p:cNvPicPr>
          <p:nvPr/>
        </p:nvPicPr>
        <p:blipFill>
          <a:blip r:embed="rId2"/>
          <a:stretch>
            <a:fillRect/>
          </a:stretch>
        </p:blipFill>
        <p:spPr>
          <a:xfrm>
            <a:off x="2963020" y="2339657"/>
            <a:ext cx="381910" cy="381910"/>
          </a:xfrm>
          <a:prstGeom prst="rect">
            <a:avLst/>
          </a:prstGeom>
          <a:ln w="19050">
            <a:solidFill>
              <a:schemeClr val="tx1"/>
            </a:solidFill>
          </a:ln>
        </p:spPr>
      </p:pic>
      <p:pic>
        <p:nvPicPr>
          <p:cNvPr id="18" name="Grafik 17">
            <a:extLst>
              <a:ext uri="{FF2B5EF4-FFF2-40B4-BE49-F238E27FC236}">
                <a16:creationId xmlns:a16="http://schemas.microsoft.com/office/drawing/2014/main" id="{3FCDA452-0721-4309-825E-B5CF88339BD6}"/>
              </a:ext>
            </a:extLst>
          </p:cNvPr>
          <p:cNvPicPr>
            <a:picLocks noChangeAspect="1"/>
          </p:cNvPicPr>
          <p:nvPr/>
        </p:nvPicPr>
        <p:blipFill>
          <a:blip r:embed="rId2"/>
          <a:stretch>
            <a:fillRect/>
          </a:stretch>
        </p:blipFill>
        <p:spPr>
          <a:xfrm>
            <a:off x="4200141" y="2539354"/>
            <a:ext cx="381910" cy="381910"/>
          </a:xfrm>
          <a:prstGeom prst="rect">
            <a:avLst/>
          </a:prstGeom>
          <a:ln w="19050">
            <a:solidFill>
              <a:schemeClr val="tx1"/>
            </a:solidFill>
          </a:ln>
        </p:spPr>
      </p:pic>
      <p:pic>
        <p:nvPicPr>
          <p:cNvPr id="19" name="Grafik 18">
            <a:extLst>
              <a:ext uri="{FF2B5EF4-FFF2-40B4-BE49-F238E27FC236}">
                <a16:creationId xmlns:a16="http://schemas.microsoft.com/office/drawing/2014/main" id="{AAF77CE5-D340-4320-B701-7BB40C013A1E}"/>
              </a:ext>
            </a:extLst>
          </p:cNvPr>
          <p:cNvPicPr>
            <a:picLocks noChangeAspect="1"/>
          </p:cNvPicPr>
          <p:nvPr/>
        </p:nvPicPr>
        <p:blipFill>
          <a:blip r:embed="rId2"/>
          <a:stretch>
            <a:fillRect/>
          </a:stretch>
        </p:blipFill>
        <p:spPr>
          <a:xfrm>
            <a:off x="1687747" y="2469461"/>
            <a:ext cx="381910" cy="381910"/>
          </a:xfrm>
          <a:prstGeom prst="rect">
            <a:avLst/>
          </a:prstGeom>
          <a:ln w="19050">
            <a:solidFill>
              <a:schemeClr val="tx1"/>
            </a:solidFill>
          </a:ln>
        </p:spPr>
      </p:pic>
      <p:pic>
        <p:nvPicPr>
          <p:cNvPr id="20" name="Grafik 19">
            <a:extLst>
              <a:ext uri="{FF2B5EF4-FFF2-40B4-BE49-F238E27FC236}">
                <a16:creationId xmlns:a16="http://schemas.microsoft.com/office/drawing/2014/main" id="{3EAA9572-D886-485F-91C6-DFAC303A358B}"/>
              </a:ext>
            </a:extLst>
          </p:cNvPr>
          <p:cNvPicPr>
            <a:picLocks noChangeAspect="1"/>
          </p:cNvPicPr>
          <p:nvPr/>
        </p:nvPicPr>
        <p:blipFill>
          <a:blip r:embed="rId2"/>
          <a:stretch>
            <a:fillRect/>
          </a:stretch>
        </p:blipFill>
        <p:spPr>
          <a:xfrm>
            <a:off x="3785121" y="2300795"/>
            <a:ext cx="381910" cy="381910"/>
          </a:xfrm>
          <a:prstGeom prst="rect">
            <a:avLst/>
          </a:prstGeom>
          <a:ln w="19050">
            <a:solidFill>
              <a:schemeClr val="tx1"/>
            </a:solidFill>
          </a:ln>
        </p:spPr>
      </p:pic>
      <p:pic>
        <p:nvPicPr>
          <p:cNvPr id="21" name="Grafik 20">
            <a:extLst>
              <a:ext uri="{FF2B5EF4-FFF2-40B4-BE49-F238E27FC236}">
                <a16:creationId xmlns:a16="http://schemas.microsoft.com/office/drawing/2014/main" id="{87772C51-14E0-40F6-BC06-E00AA655F2BF}"/>
              </a:ext>
            </a:extLst>
          </p:cNvPr>
          <p:cNvPicPr>
            <a:picLocks noChangeAspect="1"/>
          </p:cNvPicPr>
          <p:nvPr/>
        </p:nvPicPr>
        <p:blipFill>
          <a:blip r:embed="rId2"/>
          <a:stretch>
            <a:fillRect/>
          </a:stretch>
        </p:blipFill>
        <p:spPr>
          <a:xfrm>
            <a:off x="3378040" y="2491750"/>
            <a:ext cx="381910" cy="381910"/>
          </a:xfrm>
          <a:prstGeom prst="rect">
            <a:avLst/>
          </a:prstGeom>
          <a:ln w="19050">
            <a:solidFill>
              <a:schemeClr val="tx1"/>
            </a:solidFill>
          </a:ln>
        </p:spPr>
      </p:pic>
      <p:sp>
        <p:nvSpPr>
          <p:cNvPr id="44" name="Textfeld 43">
            <a:extLst>
              <a:ext uri="{FF2B5EF4-FFF2-40B4-BE49-F238E27FC236}">
                <a16:creationId xmlns:a16="http://schemas.microsoft.com/office/drawing/2014/main" id="{37649EA3-FD1E-4E3D-A246-CBF54072BB91}"/>
              </a:ext>
            </a:extLst>
          </p:cNvPr>
          <p:cNvSpPr txBox="1"/>
          <p:nvPr/>
        </p:nvSpPr>
        <p:spPr>
          <a:xfrm>
            <a:off x="6404999" y="5777287"/>
            <a:ext cx="5253317" cy="830997"/>
          </a:xfrm>
          <a:prstGeom prst="rect">
            <a:avLst/>
          </a:prstGeom>
          <a:noFill/>
        </p:spPr>
        <p:txBody>
          <a:bodyPr wrap="square" rtlCol="0">
            <a:spAutoFit/>
          </a:bodyPr>
          <a:lstStyle/>
          <a:p>
            <a:r>
              <a:rPr lang="de-DE" sz="2400"/>
              <a:t>Die Intensität wird damit auch zu einem Maß für die Häufigkeit („Säulendichte“).</a:t>
            </a:r>
          </a:p>
        </p:txBody>
      </p:sp>
      <p:sp>
        <p:nvSpPr>
          <p:cNvPr id="29" name="Freeform 10">
            <a:extLst>
              <a:ext uri="{FF2B5EF4-FFF2-40B4-BE49-F238E27FC236}">
                <a16:creationId xmlns:a16="http://schemas.microsoft.com/office/drawing/2014/main" id="{239AF685-40AE-49F6-B69F-5B629CD322DE}"/>
              </a:ext>
            </a:extLst>
          </p:cNvPr>
          <p:cNvSpPr>
            <a:spLocks/>
          </p:cNvSpPr>
          <p:nvPr/>
        </p:nvSpPr>
        <p:spPr bwMode="auto">
          <a:xfrm>
            <a:off x="5799428" y="240718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 name="Wolke 29">
            <a:extLst>
              <a:ext uri="{FF2B5EF4-FFF2-40B4-BE49-F238E27FC236}">
                <a16:creationId xmlns:a16="http://schemas.microsoft.com/office/drawing/2014/main" id="{2358A00E-7714-440E-B173-23C3558E3987}"/>
              </a:ext>
            </a:extLst>
          </p:cNvPr>
          <p:cNvSpPr/>
          <p:nvPr/>
        </p:nvSpPr>
        <p:spPr>
          <a:xfrm>
            <a:off x="1687747" y="3949212"/>
            <a:ext cx="2975178"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1" name="Grafik 30">
            <a:extLst>
              <a:ext uri="{FF2B5EF4-FFF2-40B4-BE49-F238E27FC236}">
                <a16:creationId xmlns:a16="http://schemas.microsoft.com/office/drawing/2014/main" id="{EB079A9B-0290-45D2-AD1D-662A9A213C78}"/>
              </a:ext>
            </a:extLst>
          </p:cNvPr>
          <p:cNvPicPr>
            <a:picLocks noChangeAspect="1"/>
          </p:cNvPicPr>
          <p:nvPr/>
        </p:nvPicPr>
        <p:blipFill>
          <a:blip r:embed="rId2"/>
          <a:stretch>
            <a:fillRect/>
          </a:stretch>
        </p:blipFill>
        <p:spPr>
          <a:xfrm>
            <a:off x="4147947" y="4734256"/>
            <a:ext cx="381910" cy="381910"/>
          </a:xfrm>
          <a:prstGeom prst="rect">
            <a:avLst/>
          </a:prstGeom>
          <a:ln w="19050">
            <a:solidFill>
              <a:schemeClr val="tx1"/>
            </a:solidFill>
          </a:ln>
        </p:spPr>
      </p:pic>
      <p:pic>
        <p:nvPicPr>
          <p:cNvPr id="32" name="Grafik 31">
            <a:extLst>
              <a:ext uri="{FF2B5EF4-FFF2-40B4-BE49-F238E27FC236}">
                <a16:creationId xmlns:a16="http://schemas.microsoft.com/office/drawing/2014/main" id="{F5DF4847-3E2A-4975-ADD5-D685F4AE5231}"/>
              </a:ext>
            </a:extLst>
          </p:cNvPr>
          <p:cNvPicPr>
            <a:picLocks noChangeAspect="1"/>
          </p:cNvPicPr>
          <p:nvPr/>
        </p:nvPicPr>
        <p:blipFill>
          <a:blip r:embed="rId2"/>
          <a:stretch>
            <a:fillRect/>
          </a:stretch>
        </p:blipFill>
        <p:spPr>
          <a:xfrm>
            <a:off x="3179751" y="4706467"/>
            <a:ext cx="381910" cy="381910"/>
          </a:xfrm>
          <a:prstGeom prst="rect">
            <a:avLst/>
          </a:prstGeom>
          <a:ln w="19050">
            <a:solidFill>
              <a:schemeClr val="tx1"/>
            </a:solidFill>
          </a:ln>
        </p:spPr>
      </p:pic>
      <p:pic>
        <p:nvPicPr>
          <p:cNvPr id="46" name="Grafik 45">
            <a:extLst>
              <a:ext uri="{FF2B5EF4-FFF2-40B4-BE49-F238E27FC236}">
                <a16:creationId xmlns:a16="http://schemas.microsoft.com/office/drawing/2014/main" id="{8A9924BF-E001-4C9F-9875-53AF35C011DD}"/>
              </a:ext>
            </a:extLst>
          </p:cNvPr>
          <p:cNvPicPr>
            <a:picLocks noChangeAspect="1"/>
          </p:cNvPicPr>
          <p:nvPr/>
        </p:nvPicPr>
        <p:blipFill>
          <a:blip r:embed="rId2"/>
          <a:stretch>
            <a:fillRect/>
          </a:stretch>
        </p:blipFill>
        <p:spPr>
          <a:xfrm>
            <a:off x="2047099" y="4726183"/>
            <a:ext cx="381910" cy="381910"/>
          </a:xfrm>
          <a:prstGeom prst="rect">
            <a:avLst/>
          </a:prstGeom>
          <a:ln w="19050">
            <a:solidFill>
              <a:schemeClr val="tx1"/>
            </a:solidFill>
          </a:ln>
        </p:spPr>
      </p:pic>
      <p:pic>
        <p:nvPicPr>
          <p:cNvPr id="50" name="Grafik 49">
            <a:extLst>
              <a:ext uri="{FF2B5EF4-FFF2-40B4-BE49-F238E27FC236}">
                <a16:creationId xmlns:a16="http://schemas.microsoft.com/office/drawing/2014/main" id="{6D8C8830-9682-4F3B-82CF-9BFD966688A5}"/>
              </a:ext>
            </a:extLst>
          </p:cNvPr>
          <p:cNvPicPr>
            <a:picLocks noChangeAspect="1"/>
          </p:cNvPicPr>
          <p:nvPr/>
        </p:nvPicPr>
        <p:blipFill>
          <a:blip r:embed="rId2"/>
          <a:stretch>
            <a:fillRect/>
          </a:stretch>
        </p:blipFill>
        <p:spPr>
          <a:xfrm>
            <a:off x="2679256" y="4545084"/>
            <a:ext cx="381910" cy="381910"/>
          </a:xfrm>
          <a:prstGeom prst="rect">
            <a:avLst/>
          </a:prstGeom>
          <a:ln w="19050">
            <a:solidFill>
              <a:schemeClr val="tx1"/>
            </a:solidFill>
          </a:ln>
        </p:spPr>
      </p:pic>
      <p:pic>
        <p:nvPicPr>
          <p:cNvPr id="51" name="Grafik 50">
            <a:extLst>
              <a:ext uri="{FF2B5EF4-FFF2-40B4-BE49-F238E27FC236}">
                <a16:creationId xmlns:a16="http://schemas.microsoft.com/office/drawing/2014/main" id="{86167E32-2341-4E11-9686-25348D3887A2}"/>
              </a:ext>
            </a:extLst>
          </p:cNvPr>
          <p:cNvPicPr>
            <a:picLocks noChangeAspect="1"/>
          </p:cNvPicPr>
          <p:nvPr/>
        </p:nvPicPr>
        <p:blipFill>
          <a:blip r:embed="rId2"/>
          <a:stretch>
            <a:fillRect/>
          </a:stretch>
        </p:blipFill>
        <p:spPr>
          <a:xfrm>
            <a:off x="3637918" y="4535228"/>
            <a:ext cx="381910" cy="381910"/>
          </a:xfrm>
          <a:prstGeom prst="rect">
            <a:avLst/>
          </a:prstGeom>
          <a:ln w="19050">
            <a:solidFill>
              <a:schemeClr val="tx1"/>
            </a:solidFill>
          </a:ln>
        </p:spPr>
      </p:pic>
      <p:sp>
        <p:nvSpPr>
          <p:cNvPr id="66" name="Freeform 10">
            <a:extLst>
              <a:ext uri="{FF2B5EF4-FFF2-40B4-BE49-F238E27FC236}">
                <a16:creationId xmlns:a16="http://schemas.microsoft.com/office/drawing/2014/main" id="{E663B4F2-EBCA-41F9-8055-424E9E49E7B1}"/>
              </a:ext>
            </a:extLst>
          </p:cNvPr>
          <p:cNvSpPr>
            <a:spLocks/>
          </p:cNvSpPr>
          <p:nvPr/>
        </p:nvSpPr>
        <p:spPr bwMode="auto">
          <a:xfrm>
            <a:off x="5799428" y="467539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6" name="Gruppieren 5">
            <a:extLst>
              <a:ext uri="{FF2B5EF4-FFF2-40B4-BE49-F238E27FC236}">
                <a16:creationId xmlns:a16="http://schemas.microsoft.com/office/drawing/2014/main" id="{D1D20E15-D92D-4876-ADE3-C9E39C5A57B5}"/>
              </a:ext>
            </a:extLst>
          </p:cNvPr>
          <p:cNvGrpSpPr/>
          <p:nvPr/>
        </p:nvGrpSpPr>
        <p:grpSpPr>
          <a:xfrm>
            <a:off x="8515350" y="3624792"/>
            <a:ext cx="3047241" cy="1997638"/>
            <a:chOff x="9445915" y="4234830"/>
            <a:chExt cx="2116676" cy="1387600"/>
          </a:xfrm>
        </p:grpSpPr>
        <p:pic>
          <p:nvPicPr>
            <p:cNvPr id="54" name="Grafik 53">
              <a:extLst>
                <a:ext uri="{FF2B5EF4-FFF2-40B4-BE49-F238E27FC236}">
                  <a16:creationId xmlns:a16="http://schemas.microsoft.com/office/drawing/2014/main" id="{D59237AA-3E15-4769-8AD1-20C6BC94BA5A}"/>
                </a:ext>
              </a:extLst>
            </p:cNvPr>
            <p:cNvPicPr>
              <a:picLocks noChangeAspect="1"/>
            </p:cNvPicPr>
            <p:nvPr/>
          </p:nvPicPr>
          <p:blipFill>
            <a:blip r:embed="rId3"/>
            <a:stretch>
              <a:fillRect/>
            </a:stretch>
          </p:blipFill>
          <p:spPr>
            <a:xfrm>
              <a:off x="9445915" y="4234830"/>
              <a:ext cx="2116676" cy="1387600"/>
            </a:xfrm>
            <a:prstGeom prst="rect">
              <a:avLst/>
            </a:prstGeom>
          </p:spPr>
        </p:pic>
        <p:sp>
          <p:nvSpPr>
            <p:cNvPr id="58" name="Rechteck 57">
              <a:extLst>
                <a:ext uri="{FF2B5EF4-FFF2-40B4-BE49-F238E27FC236}">
                  <a16:creationId xmlns:a16="http://schemas.microsoft.com/office/drawing/2014/main" id="{87D026AA-B652-4FE5-B5D2-39624D840BAA}"/>
                </a:ext>
              </a:extLst>
            </p:cNvPr>
            <p:cNvSpPr/>
            <p:nvPr/>
          </p:nvSpPr>
          <p:spPr>
            <a:xfrm>
              <a:off x="10559596" y="5249012"/>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750D272F-E8BC-46A2-9153-248C3FE4BD07}"/>
                </a:ext>
              </a:extLst>
            </p:cNvPr>
            <p:cNvSpPr/>
            <p:nvPr/>
          </p:nvSpPr>
          <p:spPr>
            <a:xfrm>
              <a:off x="10559596" y="520676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Rechteck 66">
              <a:extLst>
                <a:ext uri="{FF2B5EF4-FFF2-40B4-BE49-F238E27FC236}">
                  <a16:creationId xmlns:a16="http://schemas.microsoft.com/office/drawing/2014/main" id="{A6539A12-DB6A-416B-9F3F-E5F70C83CD46}"/>
                </a:ext>
              </a:extLst>
            </p:cNvPr>
            <p:cNvSpPr/>
            <p:nvPr/>
          </p:nvSpPr>
          <p:spPr>
            <a:xfrm>
              <a:off x="10559592" y="5297819"/>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Rechteck 67">
              <a:extLst>
                <a:ext uri="{FF2B5EF4-FFF2-40B4-BE49-F238E27FC236}">
                  <a16:creationId xmlns:a16="http://schemas.microsoft.com/office/drawing/2014/main" id="{9C4915F3-5A57-4111-A78E-D18E8ABB8779}"/>
                </a:ext>
              </a:extLst>
            </p:cNvPr>
            <p:cNvSpPr/>
            <p:nvPr/>
          </p:nvSpPr>
          <p:spPr>
            <a:xfrm>
              <a:off x="10559592" y="5342542"/>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Rechteck 68">
              <a:extLst>
                <a:ext uri="{FF2B5EF4-FFF2-40B4-BE49-F238E27FC236}">
                  <a16:creationId xmlns:a16="http://schemas.microsoft.com/office/drawing/2014/main" id="{4B072B5F-269E-4D8B-90DD-058D9259A867}"/>
                </a:ext>
              </a:extLst>
            </p:cNvPr>
            <p:cNvSpPr/>
            <p:nvPr/>
          </p:nvSpPr>
          <p:spPr>
            <a:xfrm>
              <a:off x="10559592" y="538001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 name="Gruppieren 3">
            <a:extLst>
              <a:ext uri="{FF2B5EF4-FFF2-40B4-BE49-F238E27FC236}">
                <a16:creationId xmlns:a16="http://schemas.microsoft.com/office/drawing/2014/main" id="{6E82CCE0-3CF8-43EB-9048-3B45FFC37F91}"/>
              </a:ext>
            </a:extLst>
          </p:cNvPr>
          <p:cNvGrpSpPr/>
          <p:nvPr/>
        </p:nvGrpSpPr>
        <p:grpSpPr>
          <a:xfrm>
            <a:off x="8515350" y="1356578"/>
            <a:ext cx="3047241" cy="1997638"/>
            <a:chOff x="9445915" y="1966616"/>
            <a:chExt cx="2116676" cy="1387600"/>
          </a:xfrm>
        </p:grpSpPr>
        <p:pic>
          <p:nvPicPr>
            <p:cNvPr id="22" name="Grafik 21">
              <a:extLst>
                <a:ext uri="{FF2B5EF4-FFF2-40B4-BE49-F238E27FC236}">
                  <a16:creationId xmlns:a16="http://schemas.microsoft.com/office/drawing/2014/main" id="{9CDE242F-42DE-430E-AF9B-9CB12E9E434F}"/>
                </a:ext>
              </a:extLst>
            </p:cNvPr>
            <p:cNvPicPr>
              <a:picLocks noChangeAspect="1"/>
            </p:cNvPicPr>
            <p:nvPr/>
          </p:nvPicPr>
          <p:blipFill>
            <a:blip r:embed="rId3"/>
            <a:stretch>
              <a:fillRect/>
            </a:stretch>
          </p:blipFill>
          <p:spPr>
            <a:xfrm>
              <a:off x="9445915" y="1966616"/>
              <a:ext cx="2116676" cy="1387600"/>
            </a:xfrm>
            <a:prstGeom prst="rect">
              <a:avLst/>
            </a:prstGeom>
          </p:spPr>
        </p:pic>
        <p:sp>
          <p:nvSpPr>
            <p:cNvPr id="36" name="Rechteck 35">
              <a:extLst>
                <a:ext uri="{FF2B5EF4-FFF2-40B4-BE49-F238E27FC236}">
                  <a16:creationId xmlns:a16="http://schemas.microsoft.com/office/drawing/2014/main" id="{99547595-6F3D-4B92-9EE6-B300CF61BFE0}"/>
                </a:ext>
              </a:extLst>
            </p:cNvPr>
            <p:cNvSpPr/>
            <p:nvPr/>
          </p:nvSpPr>
          <p:spPr>
            <a:xfrm>
              <a:off x="10559596" y="299270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3622B9DD-1E6F-472B-81C7-B44018510D09}"/>
                </a:ext>
              </a:extLst>
            </p:cNvPr>
            <p:cNvSpPr/>
            <p:nvPr/>
          </p:nvSpPr>
          <p:spPr>
            <a:xfrm>
              <a:off x="10559596" y="295045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810ED108-3571-4A78-B129-E8B453B9C4D6}"/>
                </a:ext>
              </a:extLst>
            </p:cNvPr>
            <p:cNvSpPr/>
            <p:nvPr/>
          </p:nvSpPr>
          <p:spPr>
            <a:xfrm>
              <a:off x="10559595" y="291058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DADE7A9A-6173-424B-94A7-7B6F699A9507}"/>
                </a:ext>
              </a:extLst>
            </p:cNvPr>
            <p:cNvSpPr/>
            <p:nvPr/>
          </p:nvSpPr>
          <p:spPr>
            <a:xfrm>
              <a:off x="10559595" y="287036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0DB27209-BC33-4DDE-B61E-0F6248063A80}"/>
                </a:ext>
              </a:extLst>
            </p:cNvPr>
            <p:cNvSpPr/>
            <p:nvPr/>
          </p:nvSpPr>
          <p:spPr>
            <a:xfrm>
              <a:off x="10559594" y="2829215"/>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6DC57429-0E6A-4D77-8590-8ACB71542829}"/>
                </a:ext>
              </a:extLst>
            </p:cNvPr>
            <p:cNvSpPr/>
            <p:nvPr/>
          </p:nvSpPr>
          <p:spPr>
            <a:xfrm>
              <a:off x="10559594" y="278806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E778BE8A-9F66-4BA8-A41F-69A9C85A06F9}"/>
                </a:ext>
              </a:extLst>
            </p:cNvPr>
            <p:cNvSpPr/>
            <p:nvPr/>
          </p:nvSpPr>
          <p:spPr>
            <a:xfrm>
              <a:off x="10559594" y="274820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BA26BBC5-1E63-432F-9FFF-089083962CDE}"/>
                </a:ext>
              </a:extLst>
            </p:cNvPr>
            <p:cNvSpPr/>
            <p:nvPr/>
          </p:nvSpPr>
          <p:spPr>
            <a:xfrm>
              <a:off x="10559593" y="270798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Rechteck 69">
              <a:extLst>
                <a:ext uri="{FF2B5EF4-FFF2-40B4-BE49-F238E27FC236}">
                  <a16:creationId xmlns:a16="http://schemas.microsoft.com/office/drawing/2014/main" id="{9EA23639-393E-4B42-8D80-426F2860D4CD}"/>
                </a:ext>
              </a:extLst>
            </p:cNvPr>
            <p:cNvSpPr/>
            <p:nvPr/>
          </p:nvSpPr>
          <p:spPr>
            <a:xfrm>
              <a:off x="10559592" y="310972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AACC3E42-0694-4FB8-987C-BB8E7A24E1A6}"/>
                </a:ext>
              </a:extLst>
            </p:cNvPr>
            <p:cNvSpPr/>
            <p:nvPr/>
          </p:nvSpPr>
          <p:spPr>
            <a:xfrm>
              <a:off x="10559592" y="3069858"/>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71">
              <a:extLst>
                <a:ext uri="{FF2B5EF4-FFF2-40B4-BE49-F238E27FC236}">
                  <a16:creationId xmlns:a16="http://schemas.microsoft.com/office/drawing/2014/main" id="{C091642B-40B1-4579-A12C-DBD9F67A4AD7}"/>
                </a:ext>
              </a:extLst>
            </p:cNvPr>
            <p:cNvSpPr/>
            <p:nvPr/>
          </p:nvSpPr>
          <p:spPr>
            <a:xfrm>
              <a:off x="10559591" y="302963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9073837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0">
            <a:extLst>
              <a:ext uri="{FF2B5EF4-FFF2-40B4-BE49-F238E27FC236}">
                <a16:creationId xmlns:a16="http://schemas.microsoft.com/office/drawing/2014/main" id="{239AF685-40AE-49F6-B69F-5B629CD322DE}"/>
              </a:ext>
            </a:extLst>
          </p:cNvPr>
          <p:cNvSpPr>
            <a:spLocks/>
          </p:cNvSpPr>
          <p:nvPr/>
        </p:nvSpPr>
        <p:spPr bwMode="auto">
          <a:xfrm>
            <a:off x="6057483" y="2970152"/>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p:txBody>
          <a:bodyPr/>
          <a:lstStyle/>
          <a:p>
            <a:r>
              <a:rPr lang="de-DE"/>
              <a:t>Viele Emissionen ergeben ein Spektrum</a:t>
            </a:r>
          </a:p>
        </p:txBody>
      </p:sp>
      <p:sp>
        <p:nvSpPr>
          <p:cNvPr id="44" name="Textfeld 43">
            <a:extLst>
              <a:ext uri="{FF2B5EF4-FFF2-40B4-BE49-F238E27FC236}">
                <a16:creationId xmlns:a16="http://schemas.microsoft.com/office/drawing/2014/main" id="{37649EA3-FD1E-4E3D-A246-CBF54072BB91}"/>
              </a:ext>
            </a:extLst>
          </p:cNvPr>
          <p:cNvSpPr txBox="1"/>
          <p:nvPr/>
        </p:nvSpPr>
        <p:spPr>
          <a:xfrm>
            <a:off x="6587069" y="1473707"/>
            <a:ext cx="5253317" cy="830997"/>
          </a:xfrm>
          <a:prstGeom prst="rect">
            <a:avLst/>
          </a:prstGeom>
          <a:noFill/>
        </p:spPr>
        <p:txBody>
          <a:bodyPr wrap="square" rtlCol="0">
            <a:spAutoFit/>
          </a:bodyPr>
          <a:lstStyle/>
          <a:p>
            <a:r>
              <a:rPr lang="de-DE" sz="2400"/>
              <a:t>Die Intensität wird damit auch zu einem Maß für chemische Zusammensetzung!.</a:t>
            </a:r>
          </a:p>
        </p:txBody>
      </p:sp>
      <p:pic>
        <p:nvPicPr>
          <p:cNvPr id="22" name="Grafik 21">
            <a:extLst>
              <a:ext uri="{FF2B5EF4-FFF2-40B4-BE49-F238E27FC236}">
                <a16:creationId xmlns:a16="http://schemas.microsoft.com/office/drawing/2014/main" id="{9CDE242F-42DE-430E-AF9B-9CB12E9E434F}"/>
              </a:ext>
            </a:extLst>
          </p:cNvPr>
          <p:cNvPicPr>
            <a:picLocks noChangeAspect="1"/>
          </p:cNvPicPr>
          <p:nvPr/>
        </p:nvPicPr>
        <p:blipFill>
          <a:blip r:embed="rId2"/>
          <a:stretch>
            <a:fillRect/>
          </a:stretch>
        </p:blipFill>
        <p:spPr>
          <a:xfrm>
            <a:off x="8515350" y="2475706"/>
            <a:ext cx="3047241" cy="1997638"/>
          </a:xfrm>
          <a:prstGeom prst="rect">
            <a:avLst/>
          </a:prstGeom>
        </p:spPr>
      </p:pic>
      <p:sp>
        <p:nvSpPr>
          <p:cNvPr id="36" name="Rechteck 35">
            <a:extLst>
              <a:ext uri="{FF2B5EF4-FFF2-40B4-BE49-F238E27FC236}">
                <a16:creationId xmlns:a16="http://schemas.microsoft.com/office/drawing/2014/main" id="{99547595-6F3D-4B92-9EE6-B300CF61BFE0}"/>
              </a:ext>
            </a:extLst>
          </p:cNvPr>
          <p:cNvSpPr/>
          <p:nvPr/>
        </p:nvSpPr>
        <p:spPr>
          <a:xfrm>
            <a:off x="10118644" y="3952897"/>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3622B9DD-1E6F-472B-81C7-B44018510D09}"/>
              </a:ext>
            </a:extLst>
          </p:cNvPr>
          <p:cNvSpPr/>
          <p:nvPr/>
        </p:nvSpPr>
        <p:spPr>
          <a:xfrm>
            <a:off x="10118644" y="3892070"/>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810ED108-3571-4A78-B129-E8B453B9C4D6}"/>
              </a:ext>
            </a:extLst>
          </p:cNvPr>
          <p:cNvSpPr/>
          <p:nvPr/>
        </p:nvSpPr>
        <p:spPr>
          <a:xfrm>
            <a:off x="10118643" y="3834680"/>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Rechteck 69">
            <a:extLst>
              <a:ext uri="{FF2B5EF4-FFF2-40B4-BE49-F238E27FC236}">
                <a16:creationId xmlns:a16="http://schemas.microsoft.com/office/drawing/2014/main" id="{9EA23639-393E-4B42-8D80-426F2860D4CD}"/>
              </a:ext>
            </a:extLst>
          </p:cNvPr>
          <p:cNvSpPr/>
          <p:nvPr/>
        </p:nvSpPr>
        <p:spPr>
          <a:xfrm>
            <a:off x="10118638" y="4121360"/>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AACC3E42-0694-4FB8-987C-BB8E7A24E1A6}"/>
              </a:ext>
            </a:extLst>
          </p:cNvPr>
          <p:cNvSpPr/>
          <p:nvPr/>
        </p:nvSpPr>
        <p:spPr>
          <a:xfrm>
            <a:off x="10118638" y="4063972"/>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71">
            <a:extLst>
              <a:ext uri="{FF2B5EF4-FFF2-40B4-BE49-F238E27FC236}">
                <a16:creationId xmlns:a16="http://schemas.microsoft.com/office/drawing/2014/main" id="{C091642B-40B1-4579-A12C-DBD9F67A4AD7}"/>
              </a:ext>
            </a:extLst>
          </p:cNvPr>
          <p:cNvSpPr/>
          <p:nvPr/>
        </p:nvSpPr>
        <p:spPr>
          <a:xfrm>
            <a:off x="10118637" y="4006064"/>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Rechteck 75">
            <a:extLst>
              <a:ext uri="{FF2B5EF4-FFF2-40B4-BE49-F238E27FC236}">
                <a16:creationId xmlns:a16="http://schemas.microsoft.com/office/drawing/2014/main" id="{13DF93F9-7054-4A87-8EA8-D49718746B1C}"/>
              </a:ext>
            </a:extLst>
          </p:cNvPr>
          <p:cNvSpPr/>
          <p:nvPr/>
        </p:nvSpPr>
        <p:spPr>
          <a:xfrm>
            <a:off x="10566160" y="3952897"/>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Rechteck 76">
            <a:extLst>
              <a:ext uri="{FF2B5EF4-FFF2-40B4-BE49-F238E27FC236}">
                <a16:creationId xmlns:a16="http://schemas.microsoft.com/office/drawing/2014/main" id="{479AA612-F7A2-4F39-ADDB-39B4EBFA6EA8}"/>
              </a:ext>
            </a:extLst>
          </p:cNvPr>
          <p:cNvSpPr/>
          <p:nvPr/>
        </p:nvSpPr>
        <p:spPr>
          <a:xfrm>
            <a:off x="10566160" y="389207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Rechteck 77">
            <a:extLst>
              <a:ext uri="{FF2B5EF4-FFF2-40B4-BE49-F238E27FC236}">
                <a16:creationId xmlns:a16="http://schemas.microsoft.com/office/drawing/2014/main" id="{FADD77D5-76AD-460B-840F-1BC60B457EBA}"/>
              </a:ext>
            </a:extLst>
          </p:cNvPr>
          <p:cNvSpPr/>
          <p:nvPr/>
        </p:nvSpPr>
        <p:spPr>
          <a:xfrm>
            <a:off x="10566159" y="383468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Rechteck 78">
            <a:extLst>
              <a:ext uri="{FF2B5EF4-FFF2-40B4-BE49-F238E27FC236}">
                <a16:creationId xmlns:a16="http://schemas.microsoft.com/office/drawing/2014/main" id="{9DE7EE73-2D26-4F54-97F7-23333C1BB777}"/>
              </a:ext>
            </a:extLst>
          </p:cNvPr>
          <p:cNvSpPr/>
          <p:nvPr/>
        </p:nvSpPr>
        <p:spPr>
          <a:xfrm>
            <a:off x="10566159" y="3776772"/>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Rechteck 79">
            <a:extLst>
              <a:ext uri="{FF2B5EF4-FFF2-40B4-BE49-F238E27FC236}">
                <a16:creationId xmlns:a16="http://schemas.microsoft.com/office/drawing/2014/main" id="{6CA91192-E9F9-4EF1-8768-97F58E54D6E7}"/>
              </a:ext>
            </a:extLst>
          </p:cNvPr>
          <p:cNvSpPr/>
          <p:nvPr/>
        </p:nvSpPr>
        <p:spPr>
          <a:xfrm>
            <a:off x="10566157" y="3717534"/>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Rechteck 80">
            <a:extLst>
              <a:ext uri="{FF2B5EF4-FFF2-40B4-BE49-F238E27FC236}">
                <a16:creationId xmlns:a16="http://schemas.microsoft.com/office/drawing/2014/main" id="{932CB1C6-A5F3-462E-B3FA-8D558E90F9AD}"/>
              </a:ext>
            </a:extLst>
          </p:cNvPr>
          <p:cNvSpPr/>
          <p:nvPr/>
        </p:nvSpPr>
        <p:spPr>
          <a:xfrm>
            <a:off x="10566157" y="3658296"/>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Rechteck 81">
            <a:extLst>
              <a:ext uri="{FF2B5EF4-FFF2-40B4-BE49-F238E27FC236}">
                <a16:creationId xmlns:a16="http://schemas.microsoft.com/office/drawing/2014/main" id="{FF5B5417-5DE8-4719-9780-CBC308A9D689}"/>
              </a:ext>
            </a:extLst>
          </p:cNvPr>
          <p:cNvSpPr/>
          <p:nvPr/>
        </p:nvSpPr>
        <p:spPr>
          <a:xfrm>
            <a:off x="10566157" y="3600908"/>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D2467F8D-5D50-4F19-8E73-5D9077B83DEC}"/>
              </a:ext>
            </a:extLst>
          </p:cNvPr>
          <p:cNvSpPr/>
          <p:nvPr/>
        </p:nvSpPr>
        <p:spPr>
          <a:xfrm>
            <a:off x="10566156" y="354300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Rechteck 83">
            <a:extLst>
              <a:ext uri="{FF2B5EF4-FFF2-40B4-BE49-F238E27FC236}">
                <a16:creationId xmlns:a16="http://schemas.microsoft.com/office/drawing/2014/main" id="{74D2DB1F-8A9B-47AE-B01E-9FEBF25A17DA}"/>
              </a:ext>
            </a:extLst>
          </p:cNvPr>
          <p:cNvSpPr/>
          <p:nvPr/>
        </p:nvSpPr>
        <p:spPr>
          <a:xfrm>
            <a:off x="10566154" y="412136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5" name="Rechteck 84">
            <a:extLst>
              <a:ext uri="{FF2B5EF4-FFF2-40B4-BE49-F238E27FC236}">
                <a16:creationId xmlns:a16="http://schemas.microsoft.com/office/drawing/2014/main" id="{BD7F6048-A5F8-42F2-8E4C-6114CDCBA3DA}"/>
              </a:ext>
            </a:extLst>
          </p:cNvPr>
          <p:cNvSpPr/>
          <p:nvPr/>
        </p:nvSpPr>
        <p:spPr>
          <a:xfrm>
            <a:off x="10566154" y="4063972"/>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Rechteck 85">
            <a:extLst>
              <a:ext uri="{FF2B5EF4-FFF2-40B4-BE49-F238E27FC236}">
                <a16:creationId xmlns:a16="http://schemas.microsoft.com/office/drawing/2014/main" id="{C58D603A-2416-400B-BD7B-3D01D0751186}"/>
              </a:ext>
            </a:extLst>
          </p:cNvPr>
          <p:cNvSpPr/>
          <p:nvPr/>
        </p:nvSpPr>
        <p:spPr>
          <a:xfrm>
            <a:off x="10566153" y="4006064"/>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7" name="Grafik 46">
            <a:extLst>
              <a:ext uri="{FF2B5EF4-FFF2-40B4-BE49-F238E27FC236}">
                <a16:creationId xmlns:a16="http://schemas.microsoft.com/office/drawing/2014/main" id="{EC2C9B41-BC3E-415A-A3B5-2E87249717D4}"/>
              </a:ext>
            </a:extLst>
          </p:cNvPr>
          <p:cNvPicPr>
            <a:picLocks noChangeAspect="1"/>
          </p:cNvPicPr>
          <p:nvPr/>
        </p:nvPicPr>
        <p:blipFill>
          <a:blip r:embed="rId3"/>
          <a:stretch>
            <a:fillRect/>
          </a:stretch>
        </p:blipFill>
        <p:spPr>
          <a:xfrm>
            <a:off x="6225249" y="4246322"/>
            <a:ext cx="1426592" cy="1426592"/>
          </a:xfrm>
          <a:prstGeom prst="rect">
            <a:avLst/>
          </a:prstGeom>
        </p:spPr>
      </p:pic>
      <p:grpSp>
        <p:nvGrpSpPr>
          <p:cNvPr id="10" name="Gruppieren 9">
            <a:extLst>
              <a:ext uri="{FF2B5EF4-FFF2-40B4-BE49-F238E27FC236}">
                <a16:creationId xmlns:a16="http://schemas.microsoft.com/office/drawing/2014/main" id="{FB52E59A-0460-46F6-BA9C-3DF916B0280A}"/>
              </a:ext>
            </a:extLst>
          </p:cNvPr>
          <p:cNvGrpSpPr/>
          <p:nvPr/>
        </p:nvGrpSpPr>
        <p:grpSpPr>
          <a:xfrm>
            <a:off x="185284" y="1511013"/>
            <a:ext cx="5065730" cy="3462503"/>
            <a:chOff x="152712" y="1490497"/>
            <a:chExt cx="5839940" cy="3991687"/>
          </a:xfrm>
        </p:grpSpPr>
        <p:sp>
          <p:nvSpPr>
            <p:cNvPr id="27" name="Wolke 26">
              <a:extLst>
                <a:ext uri="{FF2B5EF4-FFF2-40B4-BE49-F238E27FC236}">
                  <a16:creationId xmlns:a16="http://schemas.microsoft.com/office/drawing/2014/main" id="{68469A09-695A-4F91-8246-943916ECA6D3}"/>
                </a:ext>
              </a:extLst>
            </p:cNvPr>
            <p:cNvSpPr/>
            <p:nvPr/>
          </p:nvSpPr>
          <p:spPr>
            <a:xfrm>
              <a:off x="152712" y="1490497"/>
              <a:ext cx="5839940" cy="399168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a:extLst>
                <a:ext uri="{FF2B5EF4-FFF2-40B4-BE49-F238E27FC236}">
                  <a16:creationId xmlns:a16="http://schemas.microsoft.com/office/drawing/2014/main" id="{3395526B-35AD-468A-84E1-949935E3CA7F}"/>
                </a:ext>
              </a:extLst>
            </p:cNvPr>
            <p:cNvPicPr>
              <a:picLocks noChangeAspect="1"/>
            </p:cNvPicPr>
            <p:nvPr/>
          </p:nvPicPr>
          <p:blipFill>
            <a:blip r:embed="rId3"/>
            <a:stretch>
              <a:fillRect/>
            </a:stretch>
          </p:blipFill>
          <p:spPr>
            <a:xfrm>
              <a:off x="5171529" y="3319320"/>
              <a:ext cx="703669" cy="703669"/>
            </a:xfrm>
            <a:prstGeom prst="rect">
              <a:avLst/>
            </a:prstGeom>
          </p:spPr>
        </p:pic>
        <p:pic>
          <p:nvPicPr>
            <p:cNvPr id="60" name="Grafik 59">
              <a:extLst>
                <a:ext uri="{FF2B5EF4-FFF2-40B4-BE49-F238E27FC236}">
                  <a16:creationId xmlns:a16="http://schemas.microsoft.com/office/drawing/2014/main" id="{FD928DD1-7698-4799-A17C-E7D9B0BD06C0}"/>
                </a:ext>
              </a:extLst>
            </p:cNvPr>
            <p:cNvPicPr>
              <a:picLocks noChangeAspect="1"/>
            </p:cNvPicPr>
            <p:nvPr/>
          </p:nvPicPr>
          <p:blipFill>
            <a:blip r:embed="rId3"/>
            <a:stretch>
              <a:fillRect/>
            </a:stretch>
          </p:blipFill>
          <p:spPr>
            <a:xfrm>
              <a:off x="2139121" y="3931009"/>
              <a:ext cx="703669" cy="703669"/>
            </a:xfrm>
            <a:prstGeom prst="rect">
              <a:avLst/>
            </a:prstGeom>
          </p:spPr>
        </p:pic>
        <p:pic>
          <p:nvPicPr>
            <p:cNvPr id="62" name="Grafik 61">
              <a:extLst>
                <a:ext uri="{FF2B5EF4-FFF2-40B4-BE49-F238E27FC236}">
                  <a16:creationId xmlns:a16="http://schemas.microsoft.com/office/drawing/2014/main" id="{80FE7B5E-8316-44FF-BC3D-E1B206BE0D63}"/>
                </a:ext>
              </a:extLst>
            </p:cNvPr>
            <p:cNvPicPr>
              <a:picLocks noChangeAspect="1"/>
            </p:cNvPicPr>
            <p:nvPr/>
          </p:nvPicPr>
          <p:blipFill>
            <a:blip r:embed="rId3"/>
            <a:stretch>
              <a:fillRect/>
            </a:stretch>
          </p:blipFill>
          <p:spPr>
            <a:xfrm>
              <a:off x="4131068" y="2092664"/>
              <a:ext cx="703669" cy="703669"/>
            </a:xfrm>
            <a:prstGeom prst="rect">
              <a:avLst/>
            </a:prstGeom>
          </p:spPr>
        </p:pic>
        <p:pic>
          <p:nvPicPr>
            <p:cNvPr id="64" name="Grafik 63">
              <a:extLst>
                <a:ext uri="{FF2B5EF4-FFF2-40B4-BE49-F238E27FC236}">
                  <a16:creationId xmlns:a16="http://schemas.microsoft.com/office/drawing/2014/main" id="{881C7FAC-BBC7-45E8-AADD-3DE42CA02513}"/>
                </a:ext>
              </a:extLst>
            </p:cNvPr>
            <p:cNvPicPr>
              <a:picLocks noChangeAspect="1"/>
            </p:cNvPicPr>
            <p:nvPr/>
          </p:nvPicPr>
          <p:blipFill>
            <a:blip r:embed="rId3"/>
            <a:stretch>
              <a:fillRect/>
            </a:stretch>
          </p:blipFill>
          <p:spPr>
            <a:xfrm>
              <a:off x="2100895" y="2150413"/>
              <a:ext cx="703669" cy="703669"/>
            </a:xfrm>
            <a:prstGeom prst="rect">
              <a:avLst/>
            </a:prstGeom>
          </p:spPr>
        </p:pic>
        <p:pic>
          <p:nvPicPr>
            <p:cNvPr id="73" name="Grafik 72">
              <a:extLst>
                <a:ext uri="{FF2B5EF4-FFF2-40B4-BE49-F238E27FC236}">
                  <a16:creationId xmlns:a16="http://schemas.microsoft.com/office/drawing/2014/main" id="{86E51A3B-E37E-4ED5-BC48-5E75B950AAB6}"/>
                </a:ext>
              </a:extLst>
            </p:cNvPr>
            <p:cNvPicPr>
              <a:picLocks noChangeAspect="1"/>
            </p:cNvPicPr>
            <p:nvPr/>
          </p:nvPicPr>
          <p:blipFill>
            <a:blip r:embed="rId3"/>
            <a:stretch>
              <a:fillRect/>
            </a:stretch>
          </p:blipFill>
          <p:spPr>
            <a:xfrm>
              <a:off x="3527487" y="3563542"/>
              <a:ext cx="703669" cy="703669"/>
            </a:xfrm>
            <a:prstGeom prst="rect">
              <a:avLst/>
            </a:prstGeom>
          </p:spPr>
        </p:pic>
        <p:pic>
          <p:nvPicPr>
            <p:cNvPr id="75" name="Grafik 74">
              <a:extLst>
                <a:ext uri="{FF2B5EF4-FFF2-40B4-BE49-F238E27FC236}">
                  <a16:creationId xmlns:a16="http://schemas.microsoft.com/office/drawing/2014/main" id="{CA277215-9BD7-44FE-A1F6-1CE7F79C3AB7}"/>
                </a:ext>
              </a:extLst>
            </p:cNvPr>
            <p:cNvPicPr>
              <a:picLocks noChangeAspect="1"/>
            </p:cNvPicPr>
            <p:nvPr/>
          </p:nvPicPr>
          <p:blipFill>
            <a:blip r:embed="rId3"/>
            <a:stretch>
              <a:fillRect/>
            </a:stretch>
          </p:blipFill>
          <p:spPr>
            <a:xfrm>
              <a:off x="904701" y="2424247"/>
              <a:ext cx="703669" cy="703669"/>
            </a:xfrm>
            <a:prstGeom prst="rect">
              <a:avLst/>
            </a:prstGeom>
          </p:spPr>
        </p:pic>
        <p:pic>
          <p:nvPicPr>
            <p:cNvPr id="3" name="Grafik 2">
              <a:extLst>
                <a:ext uri="{FF2B5EF4-FFF2-40B4-BE49-F238E27FC236}">
                  <a16:creationId xmlns:a16="http://schemas.microsoft.com/office/drawing/2014/main" id="{8D95429D-86BE-45D7-A839-D35E5FBE5AF2}"/>
                </a:ext>
              </a:extLst>
            </p:cNvPr>
            <p:cNvPicPr>
              <a:picLocks noChangeAspect="1"/>
            </p:cNvPicPr>
            <p:nvPr/>
          </p:nvPicPr>
          <p:blipFill>
            <a:blip r:embed="rId4"/>
            <a:stretch>
              <a:fillRect/>
            </a:stretch>
          </p:blipFill>
          <p:spPr>
            <a:xfrm>
              <a:off x="3291150" y="1817950"/>
              <a:ext cx="703669" cy="703669"/>
            </a:xfrm>
            <a:prstGeom prst="rect">
              <a:avLst/>
            </a:prstGeom>
          </p:spPr>
        </p:pic>
        <p:pic>
          <p:nvPicPr>
            <p:cNvPr id="45" name="Grafik 44">
              <a:extLst>
                <a:ext uri="{FF2B5EF4-FFF2-40B4-BE49-F238E27FC236}">
                  <a16:creationId xmlns:a16="http://schemas.microsoft.com/office/drawing/2014/main" id="{6316D8C3-E11C-472E-8EB0-95C38345E696}"/>
                </a:ext>
              </a:extLst>
            </p:cNvPr>
            <p:cNvPicPr>
              <a:picLocks noChangeAspect="1"/>
            </p:cNvPicPr>
            <p:nvPr/>
          </p:nvPicPr>
          <p:blipFill>
            <a:blip r:embed="rId4"/>
            <a:stretch>
              <a:fillRect/>
            </a:stretch>
          </p:blipFill>
          <p:spPr>
            <a:xfrm>
              <a:off x="4404741" y="3900447"/>
              <a:ext cx="703669" cy="703669"/>
            </a:xfrm>
            <a:prstGeom prst="rect">
              <a:avLst/>
            </a:prstGeom>
          </p:spPr>
        </p:pic>
        <p:pic>
          <p:nvPicPr>
            <p:cNvPr id="48" name="Grafik 47">
              <a:extLst>
                <a:ext uri="{FF2B5EF4-FFF2-40B4-BE49-F238E27FC236}">
                  <a16:creationId xmlns:a16="http://schemas.microsoft.com/office/drawing/2014/main" id="{502BE057-2742-4856-8212-E611E83B5BA7}"/>
                </a:ext>
              </a:extLst>
            </p:cNvPr>
            <p:cNvPicPr>
              <a:picLocks noChangeAspect="1"/>
            </p:cNvPicPr>
            <p:nvPr/>
          </p:nvPicPr>
          <p:blipFill>
            <a:blip r:embed="rId4"/>
            <a:stretch>
              <a:fillRect/>
            </a:stretch>
          </p:blipFill>
          <p:spPr>
            <a:xfrm>
              <a:off x="4350406" y="2886665"/>
              <a:ext cx="703669" cy="703669"/>
            </a:xfrm>
            <a:prstGeom prst="rect">
              <a:avLst/>
            </a:prstGeom>
          </p:spPr>
        </p:pic>
        <p:pic>
          <p:nvPicPr>
            <p:cNvPr id="52" name="Grafik 51">
              <a:extLst>
                <a:ext uri="{FF2B5EF4-FFF2-40B4-BE49-F238E27FC236}">
                  <a16:creationId xmlns:a16="http://schemas.microsoft.com/office/drawing/2014/main" id="{22D5631D-75BF-4B84-95AE-BAEE4DA8421B}"/>
                </a:ext>
              </a:extLst>
            </p:cNvPr>
            <p:cNvPicPr>
              <a:picLocks noChangeAspect="1"/>
            </p:cNvPicPr>
            <p:nvPr/>
          </p:nvPicPr>
          <p:blipFill>
            <a:blip r:embed="rId4"/>
            <a:stretch>
              <a:fillRect/>
            </a:stretch>
          </p:blipFill>
          <p:spPr>
            <a:xfrm>
              <a:off x="3517830" y="2826302"/>
              <a:ext cx="703669" cy="703669"/>
            </a:xfrm>
            <a:prstGeom prst="rect">
              <a:avLst/>
            </a:prstGeom>
          </p:spPr>
        </p:pic>
        <p:pic>
          <p:nvPicPr>
            <p:cNvPr id="55" name="Grafik 54">
              <a:extLst>
                <a:ext uri="{FF2B5EF4-FFF2-40B4-BE49-F238E27FC236}">
                  <a16:creationId xmlns:a16="http://schemas.microsoft.com/office/drawing/2014/main" id="{BAA19B79-C37D-4DA3-94FA-71547960790F}"/>
                </a:ext>
              </a:extLst>
            </p:cNvPr>
            <p:cNvPicPr>
              <a:picLocks noChangeAspect="1"/>
            </p:cNvPicPr>
            <p:nvPr/>
          </p:nvPicPr>
          <p:blipFill>
            <a:blip r:embed="rId4"/>
            <a:stretch>
              <a:fillRect/>
            </a:stretch>
          </p:blipFill>
          <p:spPr>
            <a:xfrm>
              <a:off x="2760513" y="2468175"/>
              <a:ext cx="703669" cy="703669"/>
            </a:xfrm>
            <a:prstGeom prst="rect">
              <a:avLst/>
            </a:prstGeom>
          </p:spPr>
        </p:pic>
        <p:pic>
          <p:nvPicPr>
            <p:cNvPr id="57" name="Grafik 56">
              <a:extLst>
                <a:ext uri="{FF2B5EF4-FFF2-40B4-BE49-F238E27FC236}">
                  <a16:creationId xmlns:a16="http://schemas.microsoft.com/office/drawing/2014/main" id="{26916FB6-27CB-4D79-914B-6E60A244F542}"/>
                </a:ext>
              </a:extLst>
            </p:cNvPr>
            <p:cNvPicPr>
              <a:picLocks noChangeAspect="1"/>
            </p:cNvPicPr>
            <p:nvPr/>
          </p:nvPicPr>
          <p:blipFill>
            <a:blip r:embed="rId4"/>
            <a:stretch>
              <a:fillRect/>
            </a:stretch>
          </p:blipFill>
          <p:spPr>
            <a:xfrm>
              <a:off x="2455474" y="3292405"/>
              <a:ext cx="703669" cy="703669"/>
            </a:xfrm>
            <a:prstGeom prst="rect">
              <a:avLst/>
            </a:prstGeom>
          </p:spPr>
        </p:pic>
        <p:pic>
          <p:nvPicPr>
            <p:cNvPr id="61" name="Grafik 60">
              <a:extLst>
                <a:ext uri="{FF2B5EF4-FFF2-40B4-BE49-F238E27FC236}">
                  <a16:creationId xmlns:a16="http://schemas.microsoft.com/office/drawing/2014/main" id="{E07E0D09-03FE-49E0-A593-F513876BFDBA}"/>
                </a:ext>
              </a:extLst>
            </p:cNvPr>
            <p:cNvPicPr>
              <a:picLocks noChangeAspect="1"/>
            </p:cNvPicPr>
            <p:nvPr/>
          </p:nvPicPr>
          <p:blipFill>
            <a:blip r:embed="rId4"/>
            <a:stretch>
              <a:fillRect/>
            </a:stretch>
          </p:blipFill>
          <p:spPr>
            <a:xfrm>
              <a:off x="2868774" y="4339972"/>
              <a:ext cx="703669" cy="703669"/>
            </a:xfrm>
            <a:prstGeom prst="rect">
              <a:avLst/>
            </a:prstGeom>
          </p:spPr>
        </p:pic>
        <p:pic>
          <p:nvPicPr>
            <p:cNvPr id="63" name="Grafik 62">
              <a:extLst>
                <a:ext uri="{FF2B5EF4-FFF2-40B4-BE49-F238E27FC236}">
                  <a16:creationId xmlns:a16="http://schemas.microsoft.com/office/drawing/2014/main" id="{59886B2A-4D1B-4207-92CB-79081B967A16}"/>
                </a:ext>
              </a:extLst>
            </p:cNvPr>
            <p:cNvPicPr>
              <a:picLocks noChangeAspect="1"/>
            </p:cNvPicPr>
            <p:nvPr/>
          </p:nvPicPr>
          <p:blipFill>
            <a:blip r:embed="rId4"/>
            <a:stretch>
              <a:fillRect/>
            </a:stretch>
          </p:blipFill>
          <p:spPr>
            <a:xfrm>
              <a:off x="1198748" y="4115235"/>
              <a:ext cx="703669" cy="703669"/>
            </a:xfrm>
            <a:prstGeom prst="rect">
              <a:avLst/>
            </a:prstGeom>
          </p:spPr>
        </p:pic>
        <p:pic>
          <p:nvPicPr>
            <p:cNvPr id="65" name="Grafik 64">
              <a:extLst>
                <a:ext uri="{FF2B5EF4-FFF2-40B4-BE49-F238E27FC236}">
                  <a16:creationId xmlns:a16="http://schemas.microsoft.com/office/drawing/2014/main" id="{B8C557A9-C400-465C-A15E-6BC9F207C7B0}"/>
                </a:ext>
              </a:extLst>
            </p:cNvPr>
            <p:cNvPicPr>
              <a:picLocks noChangeAspect="1"/>
            </p:cNvPicPr>
            <p:nvPr/>
          </p:nvPicPr>
          <p:blipFill>
            <a:blip r:embed="rId4"/>
            <a:stretch>
              <a:fillRect/>
            </a:stretch>
          </p:blipFill>
          <p:spPr>
            <a:xfrm>
              <a:off x="1656690" y="2909578"/>
              <a:ext cx="703669" cy="703669"/>
            </a:xfrm>
            <a:prstGeom prst="rect">
              <a:avLst/>
            </a:prstGeom>
          </p:spPr>
        </p:pic>
        <p:pic>
          <p:nvPicPr>
            <p:cNvPr id="74" name="Grafik 73">
              <a:extLst>
                <a:ext uri="{FF2B5EF4-FFF2-40B4-BE49-F238E27FC236}">
                  <a16:creationId xmlns:a16="http://schemas.microsoft.com/office/drawing/2014/main" id="{0AF373E1-5B5A-41E1-AA14-54E97C758C64}"/>
                </a:ext>
              </a:extLst>
            </p:cNvPr>
            <p:cNvPicPr>
              <a:picLocks noChangeAspect="1"/>
            </p:cNvPicPr>
            <p:nvPr/>
          </p:nvPicPr>
          <p:blipFill>
            <a:blip r:embed="rId4"/>
            <a:stretch>
              <a:fillRect/>
            </a:stretch>
          </p:blipFill>
          <p:spPr>
            <a:xfrm>
              <a:off x="913808" y="3451957"/>
              <a:ext cx="703669" cy="703669"/>
            </a:xfrm>
            <a:prstGeom prst="rect">
              <a:avLst/>
            </a:prstGeom>
          </p:spPr>
        </p:pic>
      </p:grpSp>
      <p:pic>
        <p:nvPicPr>
          <p:cNvPr id="87" name="Grafik 86">
            <a:extLst>
              <a:ext uri="{FF2B5EF4-FFF2-40B4-BE49-F238E27FC236}">
                <a16:creationId xmlns:a16="http://schemas.microsoft.com/office/drawing/2014/main" id="{0CA2F543-066F-4AAE-BE50-8C7EB6EA2DF5}"/>
              </a:ext>
            </a:extLst>
          </p:cNvPr>
          <p:cNvPicPr>
            <a:picLocks noChangeAspect="1"/>
          </p:cNvPicPr>
          <p:nvPr/>
        </p:nvPicPr>
        <p:blipFill>
          <a:blip r:embed="rId4"/>
          <a:stretch>
            <a:fillRect/>
          </a:stretch>
        </p:blipFill>
        <p:spPr>
          <a:xfrm>
            <a:off x="4598993" y="4232236"/>
            <a:ext cx="1426592" cy="1426592"/>
          </a:xfrm>
          <a:prstGeom prst="rect">
            <a:avLst/>
          </a:prstGeom>
        </p:spPr>
      </p:pic>
      <p:pic>
        <p:nvPicPr>
          <p:cNvPr id="8" name="Grafik 7">
            <a:extLst>
              <a:ext uri="{FF2B5EF4-FFF2-40B4-BE49-F238E27FC236}">
                <a16:creationId xmlns:a16="http://schemas.microsoft.com/office/drawing/2014/main" id="{6C8F3933-1B38-4442-8563-00BA2E4ABEF0}"/>
              </a:ext>
            </a:extLst>
          </p:cNvPr>
          <p:cNvPicPr>
            <a:picLocks noChangeAspect="1"/>
          </p:cNvPicPr>
          <p:nvPr/>
        </p:nvPicPr>
        <p:blipFill>
          <a:blip r:embed="rId5"/>
          <a:stretch>
            <a:fillRect/>
          </a:stretch>
        </p:blipFill>
        <p:spPr>
          <a:xfrm>
            <a:off x="6225249" y="5924195"/>
            <a:ext cx="1426592" cy="568709"/>
          </a:xfrm>
          <a:prstGeom prst="rect">
            <a:avLst/>
          </a:prstGeom>
        </p:spPr>
      </p:pic>
      <p:pic>
        <p:nvPicPr>
          <p:cNvPr id="9" name="Grafik 8">
            <a:extLst>
              <a:ext uri="{FF2B5EF4-FFF2-40B4-BE49-F238E27FC236}">
                <a16:creationId xmlns:a16="http://schemas.microsoft.com/office/drawing/2014/main" id="{5EF53EB9-3F3C-4DBF-9124-4558E1E8BB9D}"/>
              </a:ext>
            </a:extLst>
          </p:cNvPr>
          <p:cNvPicPr>
            <a:picLocks noChangeAspect="1"/>
          </p:cNvPicPr>
          <p:nvPr/>
        </p:nvPicPr>
        <p:blipFill rotWithShape="1">
          <a:blip r:embed="rId6"/>
          <a:srcRect t="2002" b="18068"/>
          <a:stretch/>
        </p:blipFill>
        <p:spPr>
          <a:xfrm>
            <a:off x="4598993" y="5827947"/>
            <a:ext cx="1426592" cy="830205"/>
          </a:xfrm>
          <a:prstGeom prst="rect">
            <a:avLst/>
          </a:prstGeom>
        </p:spPr>
      </p:pic>
      <p:sp>
        <p:nvSpPr>
          <p:cNvPr id="11" name="Textfeld 10">
            <a:extLst>
              <a:ext uri="{FF2B5EF4-FFF2-40B4-BE49-F238E27FC236}">
                <a16:creationId xmlns:a16="http://schemas.microsoft.com/office/drawing/2014/main" id="{DC956E97-5C70-44A2-9605-72178B59CF9F}"/>
              </a:ext>
            </a:extLst>
          </p:cNvPr>
          <p:cNvSpPr txBox="1"/>
          <p:nvPr/>
        </p:nvSpPr>
        <p:spPr>
          <a:xfrm>
            <a:off x="5131056" y="4155976"/>
            <a:ext cx="1929887" cy="369332"/>
          </a:xfrm>
          <a:prstGeom prst="rect">
            <a:avLst/>
          </a:prstGeom>
          <a:noFill/>
        </p:spPr>
        <p:txBody>
          <a:bodyPr wrap="none" rtlCol="0">
            <a:spAutoFit/>
          </a:bodyPr>
          <a:lstStyle/>
          <a:p>
            <a:r>
              <a:rPr lang="de-DE"/>
              <a:t>H</a:t>
            </a:r>
            <a:r>
              <a:rPr lang="de-DE" baseline="-25000"/>
              <a:t>2</a:t>
            </a:r>
            <a:r>
              <a:rPr lang="de-DE"/>
              <a:t>O                    CO</a:t>
            </a:r>
          </a:p>
        </p:txBody>
      </p:sp>
    </p:spTree>
    <p:extLst>
      <p:ext uri="{BB962C8B-B14F-4D97-AF65-F5344CB8AC3E}">
        <p14:creationId xmlns:p14="http://schemas.microsoft.com/office/powerpoint/2010/main" val="4012587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3EBD531-978E-4733-A0F9-F22BC700BAE1}"/>
              </a:ext>
            </a:extLst>
          </p:cNvPr>
          <p:cNvPicPr>
            <a:picLocks noChangeAspect="1"/>
          </p:cNvPicPr>
          <p:nvPr/>
        </p:nvPicPr>
        <p:blipFill>
          <a:blip r:embed="rId2"/>
          <a:stretch>
            <a:fillRect/>
          </a:stretch>
        </p:blipFill>
        <p:spPr>
          <a:xfrm>
            <a:off x="6444600" y="2425976"/>
            <a:ext cx="4573042" cy="2997883"/>
          </a:xfrm>
          <a:prstGeom prst="rect">
            <a:avLst/>
          </a:prstGeom>
        </p:spPr>
      </p:pic>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a:xfrm>
            <a:off x="838200" y="365125"/>
            <a:ext cx="10515600" cy="1325563"/>
          </a:xfrm>
        </p:spPr>
        <p:txBody>
          <a:bodyPr/>
          <a:lstStyle/>
          <a:p>
            <a:r>
              <a:rPr lang="de-DE"/>
              <a:t>Viele Emissionen ergeben ein Spektrum</a:t>
            </a:r>
          </a:p>
        </p:txBody>
      </p:sp>
      <p:pic>
        <p:nvPicPr>
          <p:cNvPr id="5" name="Grafik 4">
            <a:extLst>
              <a:ext uri="{FF2B5EF4-FFF2-40B4-BE49-F238E27FC236}">
                <a16:creationId xmlns:a16="http://schemas.microsoft.com/office/drawing/2014/main" id="{AE6988FF-AB16-4A91-B4F3-6C947184798F}"/>
              </a:ext>
            </a:extLst>
          </p:cNvPr>
          <p:cNvPicPr>
            <a:picLocks noChangeAspect="1"/>
          </p:cNvPicPr>
          <p:nvPr/>
        </p:nvPicPr>
        <p:blipFill>
          <a:blip r:embed="rId3"/>
          <a:stretch>
            <a:fillRect/>
          </a:stretch>
        </p:blipFill>
        <p:spPr>
          <a:xfrm>
            <a:off x="1506121" y="4855151"/>
            <a:ext cx="1346198" cy="1346198"/>
          </a:xfrm>
          <a:prstGeom prst="rect">
            <a:avLst/>
          </a:prstGeom>
          <a:ln w="19050">
            <a:solidFill>
              <a:schemeClr val="tx1"/>
            </a:solidFill>
          </a:ln>
        </p:spPr>
      </p:pic>
      <p:pic>
        <p:nvPicPr>
          <p:cNvPr id="12" name="Grafik 11">
            <a:extLst>
              <a:ext uri="{FF2B5EF4-FFF2-40B4-BE49-F238E27FC236}">
                <a16:creationId xmlns:a16="http://schemas.microsoft.com/office/drawing/2014/main" id="{320D7BD6-C2E8-4E62-B4DB-F6872CBAE9B8}"/>
              </a:ext>
            </a:extLst>
          </p:cNvPr>
          <p:cNvPicPr>
            <a:picLocks noChangeAspect="1"/>
          </p:cNvPicPr>
          <p:nvPr/>
        </p:nvPicPr>
        <p:blipFill>
          <a:blip r:embed="rId3"/>
          <a:stretch>
            <a:fillRect/>
          </a:stretch>
        </p:blipFill>
        <p:spPr>
          <a:xfrm>
            <a:off x="1659253" y="3192578"/>
            <a:ext cx="1346198" cy="1346198"/>
          </a:xfrm>
          <a:prstGeom prst="rect">
            <a:avLst/>
          </a:prstGeom>
          <a:ln w="19050">
            <a:solidFill>
              <a:schemeClr val="tx1"/>
            </a:solidFill>
          </a:ln>
        </p:spPr>
      </p:pic>
      <p:pic>
        <p:nvPicPr>
          <p:cNvPr id="13" name="Grafik 12">
            <a:extLst>
              <a:ext uri="{FF2B5EF4-FFF2-40B4-BE49-F238E27FC236}">
                <a16:creationId xmlns:a16="http://schemas.microsoft.com/office/drawing/2014/main" id="{3A11031E-2A22-4815-BFC2-06AB878876F6}"/>
              </a:ext>
            </a:extLst>
          </p:cNvPr>
          <p:cNvPicPr>
            <a:picLocks noChangeAspect="1"/>
          </p:cNvPicPr>
          <p:nvPr/>
        </p:nvPicPr>
        <p:blipFill>
          <a:blip r:embed="rId3"/>
          <a:stretch>
            <a:fillRect/>
          </a:stretch>
        </p:blipFill>
        <p:spPr>
          <a:xfrm>
            <a:off x="838200" y="2684474"/>
            <a:ext cx="1346198" cy="1346198"/>
          </a:xfrm>
          <a:prstGeom prst="rect">
            <a:avLst/>
          </a:prstGeom>
          <a:ln w="19050">
            <a:solidFill>
              <a:schemeClr val="tx1"/>
            </a:solidFill>
          </a:ln>
        </p:spPr>
      </p:pic>
      <p:pic>
        <p:nvPicPr>
          <p:cNvPr id="14" name="Grafik 13">
            <a:extLst>
              <a:ext uri="{FF2B5EF4-FFF2-40B4-BE49-F238E27FC236}">
                <a16:creationId xmlns:a16="http://schemas.microsoft.com/office/drawing/2014/main" id="{C7C8311B-4BC3-4C9E-A2EE-C7B09999351D}"/>
              </a:ext>
            </a:extLst>
          </p:cNvPr>
          <p:cNvPicPr>
            <a:picLocks noChangeAspect="1"/>
          </p:cNvPicPr>
          <p:nvPr/>
        </p:nvPicPr>
        <p:blipFill>
          <a:blip r:embed="rId3"/>
          <a:stretch>
            <a:fillRect/>
          </a:stretch>
        </p:blipFill>
        <p:spPr>
          <a:xfrm>
            <a:off x="851369" y="4203329"/>
            <a:ext cx="1346198" cy="1346198"/>
          </a:xfrm>
          <a:prstGeom prst="rect">
            <a:avLst/>
          </a:prstGeom>
          <a:ln w="19050">
            <a:solidFill>
              <a:schemeClr val="tx1"/>
            </a:solidFill>
          </a:ln>
        </p:spPr>
      </p:pic>
      <p:pic>
        <p:nvPicPr>
          <p:cNvPr id="15" name="Grafik 14">
            <a:extLst>
              <a:ext uri="{FF2B5EF4-FFF2-40B4-BE49-F238E27FC236}">
                <a16:creationId xmlns:a16="http://schemas.microsoft.com/office/drawing/2014/main" id="{B0A633AA-DE0E-4259-B4B7-FA8CB2093B12}"/>
              </a:ext>
            </a:extLst>
          </p:cNvPr>
          <p:cNvPicPr>
            <a:picLocks noChangeAspect="1"/>
          </p:cNvPicPr>
          <p:nvPr/>
        </p:nvPicPr>
        <p:blipFill>
          <a:blip r:embed="rId3"/>
          <a:stretch>
            <a:fillRect/>
          </a:stretch>
        </p:blipFill>
        <p:spPr>
          <a:xfrm>
            <a:off x="1762560" y="2032652"/>
            <a:ext cx="1346198" cy="1346198"/>
          </a:xfrm>
          <a:prstGeom prst="rect">
            <a:avLst/>
          </a:prstGeom>
          <a:ln w="19050">
            <a:solidFill>
              <a:schemeClr val="tx1"/>
            </a:solidFill>
          </a:ln>
        </p:spPr>
      </p:pic>
      <p:pic>
        <p:nvPicPr>
          <p:cNvPr id="16" name="Grafik 15">
            <a:extLst>
              <a:ext uri="{FF2B5EF4-FFF2-40B4-BE49-F238E27FC236}">
                <a16:creationId xmlns:a16="http://schemas.microsoft.com/office/drawing/2014/main" id="{11028F78-9F2B-4B77-B1D4-AB501602BBDE}"/>
              </a:ext>
            </a:extLst>
          </p:cNvPr>
          <p:cNvPicPr>
            <a:picLocks noChangeAspect="1"/>
          </p:cNvPicPr>
          <p:nvPr/>
        </p:nvPicPr>
        <p:blipFill>
          <a:blip r:embed="rId3"/>
          <a:stretch>
            <a:fillRect/>
          </a:stretch>
        </p:blipFill>
        <p:spPr>
          <a:xfrm>
            <a:off x="2549711" y="2868004"/>
            <a:ext cx="1346198" cy="1346198"/>
          </a:xfrm>
          <a:prstGeom prst="rect">
            <a:avLst/>
          </a:prstGeom>
          <a:ln w="19050">
            <a:solidFill>
              <a:schemeClr val="tx1"/>
            </a:solidFill>
          </a:ln>
        </p:spPr>
      </p:pic>
      <p:pic>
        <p:nvPicPr>
          <p:cNvPr id="17" name="Grafik 16">
            <a:extLst>
              <a:ext uri="{FF2B5EF4-FFF2-40B4-BE49-F238E27FC236}">
                <a16:creationId xmlns:a16="http://schemas.microsoft.com/office/drawing/2014/main" id="{2D45BCB9-889E-4DB2-94A6-74831002973B}"/>
              </a:ext>
            </a:extLst>
          </p:cNvPr>
          <p:cNvPicPr>
            <a:picLocks noChangeAspect="1"/>
          </p:cNvPicPr>
          <p:nvPr/>
        </p:nvPicPr>
        <p:blipFill>
          <a:blip r:embed="rId3"/>
          <a:stretch>
            <a:fillRect/>
          </a:stretch>
        </p:blipFill>
        <p:spPr>
          <a:xfrm>
            <a:off x="3243602" y="3357573"/>
            <a:ext cx="1346198" cy="1346198"/>
          </a:xfrm>
          <a:prstGeom prst="rect">
            <a:avLst/>
          </a:prstGeom>
          <a:ln w="19050">
            <a:solidFill>
              <a:schemeClr val="tx1"/>
            </a:solidFill>
          </a:ln>
        </p:spPr>
      </p:pic>
      <p:pic>
        <p:nvPicPr>
          <p:cNvPr id="18" name="Grafik 17">
            <a:extLst>
              <a:ext uri="{FF2B5EF4-FFF2-40B4-BE49-F238E27FC236}">
                <a16:creationId xmlns:a16="http://schemas.microsoft.com/office/drawing/2014/main" id="{3FCDA452-0721-4309-825E-B5CF88339BD6}"/>
              </a:ext>
            </a:extLst>
          </p:cNvPr>
          <p:cNvPicPr>
            <a:picLocks noChangeAspect="1"/>
          </p:cNvPicPr>
          <p:nvPr/>
        </p:nvPicPr>
        <p:blipFill>
          <a:blip r:embed="rId3"/>
          <a:stretch>
            <a:fillRect/>
          </a:stretch>
        </p:blipFill>
        <p:spPr>
          <a:xfrm>
            <a:off x="2011397" y="4268147"/>
            <a:ext cx="1346198" cy="1346198"/>
          </a:xfrm>
          <a:prstGeom prst="rect">
            <a:avLst/>
          </a:prstGeom>
          <a:ln w="19050">
            <a:solidFill>
              <a:schemeClr val="tx1"/>
            </a:solidFill>
          </a:ln>
        </p:spPr>
      </p:pic>
      <p:pic>
        <p:nvPicPr>
          <p:cNvPr id="19" name="Grafik 18">
            <a:extLst>
              <a:ext uri="{FF2B5EF4-FFF2-40B4-BE49-F238E27FC236}">
                <a16:creationId xmlns:a16="http://schemas.microsoft.com/office/drawing/2014/main" id="{AAF77CE5-D340-4320-B701-7BB40C013A1E}"/>
              </a:ext>
            </a:extLst>
          </p:cNvPr>
          <p:cNvPicPr>
            <a:picLocks noChangeAspect="1"/>
          </p:cNvPicPr>
          <p:nvPr/>
        </p:nvPicPr>
        <p:blipFill>
          <a:blip r:embed="rId3"/>
          <a:stretch>
            <a:fillRect/>
          </a:stretch>
        </p:blipFill>
        <p:spPr>
          <a:xfrm>
            <a:off x="4051545" y="2415962"/>
            <a:ext cx="1346198" cy="1346198"/>
          </a:xfrm>
          <a:prstGeom prst="rect">
            <a:avLst/>
          </a:prstGeom>
          <a:ln w="19050">
            <a:solidFill>
              <a:schemeClr val="tx1"/>
            </a:solidFill>
          </a:ln>
        </p:spPr>
      </p:pic>
      <p:pic>
        <p:nvPicPr>
          <p:cNvPr id="20" name="Grafik 19">
            <a:extLst>
              <a:ext uri="{FF2B5EF4-FFF2-40B4-BE49-F238E27FC236}">
                <a16:creationId xmlns:a16="http://schemas.microsoft.com/office/drawing/2014/main" id="{3EAA9572-D886-485F-91C6-DFAC303A358B}"/>
              </a:ext>
            </a:extLst>
          </p:cNvPr>
          <p:cNvPicPr>
            <a:picLocks noChangeAspect="1"/>
          </p:cNvPicPr>
          <p:nvPr/>
        </p:nvPicPr>
        <p:blipFill>
          <a:blip r:embed="rId3"/>
          <a:stretch>
            <a:fillRect/>
          </a:stretch>
        </p:blipFill>
        <p:spPr>
          <a:xfrm>
            <a:off x="3108758" y="4763460"/>
            <a:ext cx="1346198" cy="1346198"/>
          </a:xfrm>
          <a:prstGeom prst="rect">
            <a:avLst/>
          </a:prstGeom>
          <a:ln w="19050">
            <a:solidFill>
              <a:schemeClr val="tx1"/>
            </a:solidFill>
          </a:ln>
        </p:spPr>
      </p:pic>
      <p:pic>
        <p:nvPicPr>
          <p:cNvPr id="21" name="Grafik 20">
            <a:extLst>
              <a:ext uri="{FF2B5EF4-FFF2-40B4-BE49-F238E27FC236}">
                <a16:creationId xmlns:a16="http://schemas.microsoft.com/office/drawing/2014/main" id="{87772C51-14E0-40F6-BC06-E00AA655F2BF}"/>
              </a:ext>
            </a:extLst>
          </p:cNvPr>
          <p:cNvPicPr>
            <a:picLocks noChangeAspect="1"/>
          </p:cNvPicPr>
          <p:nvPr/>
        </p:nvPicPr>
        <p:blipFill>
          <a:blip r:embed="rId3"/>
          <a:stretch>
            <a:fillRect/>
          </a:stretch>
        </p:blipFill>
        <p:spPr>
          <a:xfrm>
            <a:off x="3732031" y="4312948"/>
            <a:ext cx="1346198" cy="1346198"/>
          </a:xfrm>
          <a:prstGeom prst="rect">
            <a:avLst/>
          </a:prstGeom>
          <a:ln w="19050">
            <a:solidFill>
              <a:schemeClr val="tx1"/>
            </a:solidFill>
          </a:ln>
        </p:spPr>
      </p:pic>
      <p:sp>
        <p:nvSpPr>
          <p:cNvPr id="26" name="Wolke 25">
            <a:extLst>
              <a:ext uri="{FF2B5EF4-FFF2-40B4-BE49-F238E27FC236}">
                <a16:creationId xmlns:a16="http://schemas.microsoft.com/office/drawing/2014/main" id="{AFF71248-B6D0-41DA-B311-4CBBE5B89365}"/>
              </a:ext>
            </a:extLst>
          </p:cNvPr>
          <p:cNvSpPr/>
          <p:nvPr/>
        </p:nvSpPr>
        <p:spPr>
          <a:xfrm>
            <a:off x="-47189" y="1198854"/>
            <a:ext cx="6277059" cy="5775687"/>
          </a:xfrm>
          <a:prstGeom prst="cloud">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8428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09245-8A47-44D2-8A35-CFA9652E25BB}"/>
              </a:ext>
            </a:extLst>
          </p:cNvPr>
          <p:cNvSpPr>
            <a:spLocks noGrp="1"/>
          </p:cNvSpPr>
          <p:nvPr>
            <p:ph type="title"/>
          </p:nvPr>
        </p:nvSpPr>
        <p:spPr/>
        <p:txBody>
          <a:bodyPr/>
          <a:lstStyle/>
          <a:p>
            <a:r>
              <a:rPr lang="de-DE"/>
              <a:t>Spetroskopie in der Astronomie</a:t>
            </a:r>
          </a:p>
        </p:txBody>
      </p:sp>
      <p:sp>
        <p:nvSpPr>
          <p:cNvPr id="3" name="Inhaltsplatzhalter 2">
            <a:extLst>
              <a:ext uri="{FF2B5EF4-FFF2-40B4-BE49-F238E27FC236}">
                <a16:creationId xmlns:a16="http://schemas.microsoft.com/office/drawing/2014/main" id="{A811F136-04A4-414E-82BA-54ABF3CC5E6C}"/>
              </a:ext>
            </a:extLst>
          </p:cNvPr>
          <p:cNvSpPr>
            <a:spLocks noGrp="1"/>
          </p:cNvSpPr>
          <p:nvPr>
            <p:ph idx="1"/>
          </p:nvPr>
        </p:nvSpPr>
        <p:spPr/>
        <p:txBody>
          <a:bodyPr/>
          <a:lstStyle/>
          <a:p>
            <a:r>
              <a:rPr lang="de-DE"/>
              <a:t>Damit lassen sich hervorragend Moleküle im Weltall identifizieren!</a:t>
            </a:r>
          </a:p>
        </p:txBody>
      </p:sp>
      <p:grpSp>
        <p:nvGrpSpPr>
          <p:cNvPr id="27" name="Gruppieren 26">
            <a:extLst>
              <a:ext uri="{FF2B5EF4-FFF2-40B4-BE49-F238E27FC236}">
                <a16:creationId xmlns:a16="http://schemas.microsoft.com/office/drawing/2014/main" id="{3EA4F11C-9AE7-4A28-97C2-788D9C9AF775}"/>
              </a:ext>
            </a:extLst>
          </p:cNvPr>
          <p:cNvGrpSpPr/>
          <p:nvPr/>
        </p:nvGrpSpPr>
        <p:grpSpPr>
          <a:xfrm>
            <a:off x="2750886" y="2402305"/>
            <a:ext cx="8755298" cy="4455695"/>
            <a:chOff x="2750886" y="2402305"/>
            <a:chExt cx="8755298" cy="4455695"/>
          </a:xfrm>
        </p:grpSpPr>
        <p:pic>
          <p:nvPicPr>
            <p:cNvPr id="15" name="Grafik 14">
              <a:extLst>
                <a:ext uri="{FF2B5EF4-FFF2-40B4-BE49-F238E27FC236}">
                  <a16:creationId xmlns:a16="http://schemas.microsoft.com/office/drawing/2014/main" id="{0DA7AAB6-1AD8-42A4-A64F-B0B66B0F5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198" y="2402305"/>
              <a:ext cx="6073986" cy="4455695"/>
            </a:xfrm>
            <a:prstGeom prst="rect">
              <a:avLst/>
            </a:prstGeom>
          </p:spPr>
        </p:pic>
        <p:sp>
          <p:nvSpPr>
            <p:cNvPr id="16" name="Textfeld 15">
              <a:extLst>
                <a:ext uri="{FF2B5EF4-FFF2-40B4-BE49-F238E27FC236}">
                  <a16:creationId xmlns:a16="http://schemas.microsoft.com/office/drawing/2014/main" id="{3B48784A-50C6-46EC-99FE-31BDB9CD1823}"/>
                </a:ext>
              </a:extLst>
            </p:cNvPr>
            <p:cNvSpPr txBox="1"/>
            <p:nvPr/>
          </p:nvSpPr>
          <p:spPr>
            <a:xfrm>
              <a:off x="5634541" y="6488668"/>
              <a:ext cx="2048959" cy="369332"/>
            </a:xfrm>
            <a:prstGeom prst="rect">
              <a:avLst/>
            </a:prstGeom>
            <a:noFill/>
          </p:spPr>
          <p:txBody>
            <a:bodyPr wrap="none" rtlCol="0">
              <a:spAutoFit/>
            </a:bodyPr>
            <a:lstStyle/>
            <a:p>
              <a:r>
                <a:rPr lang="de-DE"/>
                <a:t>Panuzzo et al. 2010</a:t>
              </a:r>
            </a:p>
          </p:txBody>
        </p:sp>
        <p:pic>
          <p:nvPicPr>
            <p:cNvPr id="17" name="Grafik 16">
              <a:extLst>
                <a:ext uri="{FF2B5EF4-FFF2-40B4-BE49-F238E27FC236}">
                  <a16:creationId xmlns:a16="http://schemas.microsoft.com/office/drawing/2014/main" id="{31279552-B3DB-461D-B921-E6E81C143B56}"/>
                </a:ext>
              </a:extLst>
            </p:cNvPr>
            <p:cNvPicPr>
              <a:picLocks noChangeAspect="1"/>
            </p:cNvPicPr>
            <p:nvPr/>
          </p:nvPicPr>
          <p:blipFill rotWithShape="1">
            <a:blip r:embed="rId3"/>
            <a:srcRect t="7527" b="8372"/>
            <a:stretch/>
          </p:blipFill>
          <p:spPr>
            <a:xfrm>
              <a:off x="2750886" y="2715984"/>
              <a:ext cx="2188923" cy="4142016"/>
            </a:xfrm>
            <a:prstGeom prst="rect">
              <a:avLst/>
            </a:prstGeom>
          </p:spPr>
        </p:pic>
        <p:sp>
          <p:nvSpPr>
            <p:cNvPr id="18" name="Textfeld 17">
              <a:extLst>
                <a:ext uri="{FF2B5EF4-FFF2-40B4-BE49-F238E27FC236}">
                  <a16:creationId xmlns:a16="http://schemas.microsoft.com/office/drawing/2014/main" id="{2FFE3F55-BF3E-4394-99BB-5FB074124790}"/>
                </a:ext>
              </a:extLst>
            </p:cNvPr>
            <p:cNvSpPr txBox="1"/>
            <p:nvPr/>
          </p:nvSpPr>
          <p:spPr>
            <a:xfrm>
              <a:off x="6400804" y="3077964"/>
              <a:ext cx="2068387" cy="923330"/>
            </a:xfrm>
            <a:prstGeom prst="rect">
              <a:avLst/>
            </a:prstGeom>
            <a:noFill/>
          </p:spPr>
          <p:txBody>
            <a:bodyPr wrap="none" rtlCol="0">
              <a:spAutoFit/>
            </a:bodyPr>
            <a:lstStyle/>
            <a:p>
              <a:pPr algn="ctr"/>
              <a:r>
                <a:rPr lang="de-DE"/>
                <a:t>CO</a:t>
              </a:r>
            </a:p>
            <a:p>
              <a:pPr algn="ctr"/>
              <a:r>
                <a:rPr lang="de-DE"/>
                <a:t>Rotationsübergänge</a:t>
              </a:r>
            </a:p>
            <a:p>
              <a:pPr algn="ctr"/>
              <a:r>
                <a:rPr lang="de-DE"/>
                <a:t>In M82 </a:t>
              </a:r>
            </a:p>
          </p:txBody>
        </p:sp>
      </p:grpSp>
      <p:grpSp>
        <p:nvGrpSpPr>
          <p:cNvPr id="22" name="Gruppieren 21">
            <a:extLst>
              <a:ext uri="{FF2B5EF4-FFF2-40B4-BE49-F238E27FC236}">
                <a16:creationId xmlns:a16="http://schemas.microsoft.com/office/drawing/2014/main" id="{38573E59-6714-453B-8D1B-FB5D7FCF198C}"/>
              </a:ext>
            </a:extLst>
          </p:cNvPr>
          <p:cNvGrpSpPr/>
          <p:nvPr/>
        </p:nvGrpSpPr>
        <p:grpSpPr>
          <a:xfrm>
            <a:off x="3845347" y="4318000"/>
            <a:ext cx="5184353" cy="1663700"/>
            <a:chOff x="3845347" y="4318000"/>
            <a:chExt cx="5184353" cy="1663700"/>
          </a:xfrm>
        </p:grpSpPr>
        <p:sp>
          <p:nvSpPr>
            <p:cNvPr id="20" name="Ellipse 19">
              <a:extLst>
                <a:ext uri="{FF2B5EF4-FFF2-40B4-BE49-F238E27FC236}">
                  <a16:creationId xmlns:a16="http://schemas.microsoft.com/office/drawing/2014/main" id="{AA8C2C47-503D-4D67-A121-D3EB8F4E4770}"/>
                </a:ext>
              </a:extLst>
            </p:cNvPr>
            <p:cNvSpPr/>
            <p:nvPr/>
          </p:nvSpPr>
          <p:spPr>
            <a:xfrm>
              <a:off x="8724900" y="4318000"/>
              <a:ext cx="304800" cy="1663700"/>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D173AB12-766C-49B1-862A-5177A1BB7B0B}"/>
                </a:ext>
              </a:extLst>
            </p:cNvPr>
            <p:cNvSpPr/>
            <p:nvPr/>
          </p:nvSpPr>
          <p:spPr>
            <a:xfrm>
              <a:off x="3845347" y="4902199"/>
              <a:ext cx="269453" cy="63500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uppieren 25">
            <a:extLst>
              <a:ext uri="{FF2B5EF4-FFF2-40B4-BE49-F238E27FC236}">
                <a16:creationId xmlns:a16="http://schemas.microsoft.com/office/drawing/2014/main" id="{88B3A855-7873-42CD-B851-10AE7AE6D1DE}"/>
              </a:ext>
            </a:extLst>
          </p:cNvPr>
          <p:cNvGrpSpPr/>
          <p:nvPr/>
        </p:nvGrpSpPr>
        <p:grpSpPr>
          <a:xfrm>
            <a:off x="4023982" y="3238499"/>
            <a:ext cx="6492453" cy="1663700"/>
            <a:chOff x="4023982" y="3238499"/>
            <a:chExt cx="6492453" cy="1663700"/>
          </a:xfrm>
        </p:grpSpPr>
        <p:sp>
          <p:nvSpPr>
            <p:cNvPr id="24" name="Ellipse 23">
              <a:extLst>
                <a:ext uri="{FF2B5EF4-FFF2-40B4-BE49-F238E27FC236}">
                  <a16:creationId xmlns:a16="http://schemas.microsoft.com/office/drawing/2014/main" id="{E4D764AC-7CB4-4AE1-8ADB-48BD106E2909}"/>
                </a:ext>
              </a:extLst>
            </p:cNvPr>
            <p:cNvSpPr/>
            <p:nvPr/>
          </p:nvSpPr>
          <p:spPr>
            <a:xfrm>
              <a:off x="10211635" y="3238499"/>
              <a:ext cx="304800" cy="1663700"/>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5D00F2CD-B3B5-4F4F-832C-9679AD1D71EE}"/>
                </a:ext>
              </a:extLst>
            </p:cNvPr>
            <p:cNvSpPr/>
            <p:nvPr/>
          </p:nvSpPr>
          <p:spPr>
            <a:xfrm>
              <a:off x="4023982" y="3875086"/>
              <a:ext cx="269453" cy="63500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76457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45B58B-E371-4026-8598-9C6A3C9D4688}"/>
              </a:ext>
            </a:extLst>
          </p:cNvPr>
          <p:cNvSpPr>
            <a:spLocks noGrp="1"/>
          </p:cNvSpPr>
          <p:nvPr>
            <p:ph type="title"/>
          </p:nvPr>
        </p:nvSpPr>
        <p:spPr>
          <a:xfrm>
            <a:off x="838199" y="365125"/>
            <a:ext cx="10810875" cy="1325563"/>
          </a:xfrm>
        </p:spPr>
        <p:txBody>
          <a:bodyPr/>
          <a:lstStyle/>
          <a:p>
            <a:r>
              <a:rPr lang="de-DE"/>
              <a:t>Sternentstehung und das Interstellare Medium</a:t>
            </a:r>
          </a:p>
        </p:txBody>
      </p:sp>
    </p:spTree>
    <p:extLst>
      <p:ext uri="{BB962C8B-B14F-4D97-AF65-F5344CB8AC3E}">
        <p14:creationId xmlns:p14="http://schemas.microsoft.com/office/powerpoint/2010/main" val="149609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C0864D1-D0E1-4B1B-82EC-061F6D701D24}"/>
              </a:ext>
            </a:extLst>
          </p:cNvPr>
          <p:cNvPicPr>
            <a:picLocks noChangeAspect="1"/>
          </p:cNvPicPr>
          <p:nvPr/>
        </p:nvPicPr>
        <p:blipFill>
          <a:blip r:embed="rId2"/>
          <a:stretch>
            <a:fillRect/>
          </a:stretch>
        </p:blipFill>
        <p:spPr>
          <a:xfrm>
            <a:off x="2347668" y="1418432"/>
            <a:ext cx="7101557" cy="5321300"/>
          </a:xfrm>
          <a:prstGeom prst="rect">
            <a:avLst/>
          </a:prstGeom>
        </p:spPr>
      </p:pic>
      <p:sp>
        <p:nvSpPr>
          <p:cNvPr id="2" name="Titel 1">
            <a:extLst>
              <a:ext uri="{FF2B5EF4-FFF2-40B4-BE49-F238E27FC236}">
                <a16:creationId xmlns:a16="http://schemas.microsoft.com/office/drawing/2014/main" id="{DDB26251-E369-4E71-88BB-5C1F086AB23F}"/>
              </a:ext>
            </a:extLst>
          </p:cNvPr>
          <p:cNvSpPr>
            <a:spLocks noGrp="1"/>
          </p:cNvSpPr>
          <p:nvPr>
            <p:ph type="title"/>
          </p:nvPr>
        </p:nvSpPr>
        <p:spPr>
          <a:xfrm>
            <a:off x="381000" y="365125"/>
            <a:ext cx="11430000" cy="1325563"/>
          </a:xfrm>
        </p:spPr>
        <p:txBody>
          <a:bodyPr/>
          <a:lstStyle/>
          <a:p>
            <a:r>
              <a:rPr lang="de-DE"/>
              <a:t>Beispiel: Sternentstehung in Orion</a:t>
            </a:r>
          </a:p>
        </p:txBody>
      </p:sp>
      <p:pic>
        <p:nvPicPr>
          <p:cNvPr id="9" name="Grafik 8">
            <a:extLst>
              <a:ext uri="{FF2B5EF4-FFF2-40B4-BE49-F238E27FC236}">
                <a16:creationId xmlns:a16="http://schemas.microsoft.com/office/drawing/2014/main" id="{4E626DCB-1E2E-4050-A108-AF7C2757ECD7}"/>
              </a:ext>
            </a:extLst>
          </p:cNvPr>
          <p:cNvPicPr>
            <a:picLocks noChangeAspect="1"/>
          </p:cNvPicPr>
          <p:nvPr/>
        </p:nvPicPr>
        <p:blipFill>
          <a:blip r:embed="rId3"/>
          <a:stretch>
            <a:fillRect/>
          </a:stretch>
        </p:blipFill>
        <p:spPr>
          <a:xfrm>
            <a:off x="2347668" y="1418432"/>
            <a:ext cx="7101557" cy="5321300"/>
          </a:xfrm>
          <a:prstGeom prst="rect">
            <a:avLst/>
          </a:prstGeom>
        </p:spPr>
      </p:pic>
      <p:sp>
        <p:nvSpPr>
          <p:cNvPr id="10" name="Pfeil: nach rechts 9">
            <a:extLst>
              <a:ext uri="{FF2B5EF4-FFF2-40B4-BE49-F238E27FC236}">
                <a16:creationId xmlns:a16="http://schemas.microsoft.com/office/drawing/2014/main" id="{1B153C36-C18B-4B67-A82F-4905748DDCC5}"/>
              </a:ext>
            </a:extLst>
          </p:cNvPr>
          <p:cNvSpPr/>
          <p:nvPr/>
        </p:nvSpPr>
        <p:spPr>
          <a:xfrm>
            <a:off x="2333412" y="3429000"/>
            <a:ext cx="1352550" cy="29527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B89A4573-AB4E-4C9A-8FC8-1C9A948E1E95}"/>
              </a:ext>
            </a:extLst>
          </p:cNvPr>
          <p:cNvPicPr>
            <a:picLocks noChangeAspect="1"/>
          </p:cNvPicPr>
          <p:nvPr/>
        </p:nvPicPr>
        <p:blipFill>
          <a:blip r:embed="rId4"/>
          <a:stretch>
            <a:fillRect/>
          </a:stretch>
        </p:blipFill>
        <p:spPr>
          <a:xfrm>
            <a:off x="2347668" y="1418432"/>
            <a:ext cx="7101557" cy="5321300"/>
          </a:xfrm>
          <a:prstGeom prst="rect">
            <a:avLst/>
          </a:prstGeom>
        </p:spPr>
      </p:pic>
      <p:sp>
        <p:nvSpPr>
          <p:cNvPr id="11" name="Rechteck 10">
            <a:extLst>
              <a:ext uri="{FF2B5EF4-FFF2-40B4-BE49-F238E27FC236}">
                <a16:creationId xmlns:a16="http://schemas.microsoft.com/office/drawing/2014/main" id="{8D074E35-2C06-4F64-9A27-4A0D18516FEB}"/>
              </a:ext>
            </a:extLst>
          </p:cNvPr>
          <p:cNvSpPr/>
          <p:nvPr/>
        </p:nvSpPr>
        <p:spPr>
          <a:xfrm>
            <a:off x="3009687" y="1619250"/>
            <a:ext cx="183456" cy="4375150"/>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EB4CC4B6-3985-435B-8C81-C9BA3165D8F9}"/>
              </a:ext>
            </a:extLst>
          </p:cNvPr>
          <p:cNvPicPr>
            <a:picLocks noChangeAspect="1"/>
          </p:cNvPicPr>
          <p:nvPr/>
        </p:nvPicPr>
        <p:blipFill>
          <a:blip r:embed="rId5"/>
          <a:stretch>
            <a:fillRect/>
          </a:stretch>
        </p:blipFill>
        <p:spPr>
          <a:xfrm>
            <a:off x="2333412" y="1418432"/>
            <a:ext cx="7101557" cy="5321300"/>
          </a:xfrm>
          <a:prstGeom prst="rect">
            <a:avLst/>
          </a:prstGeom>
        </p:spPr>
      </p:pic>
      <p:pic>
        <p:nvPicPr>
          <p:cNvPr id="12" name="Grafik 11">
            <a:extLst>
              <a:ext uri="{FF2B5EF4-FFF2-40B4-BE49-F238E27FC236}">
                <a16:creationId xmlns:a16="http://schemas.microsoft.com/office/drawing/2014/main" id="{40CB9B28-8836-482F-BC22-63FD31501DA4}"/>
              </a:ext>
            </a:extLst>
          </p:cNvPr>
          <p:cNvPicPr>
            <a:picLocks noChangeAspect="1"/>
          </p:cNvPicPr>
          <p:nvPr/>
        </p:nvPicPr>
        <p:blipFill>
          <a:blip r:embed="rId6"/>
          <a:stretch>
            <a:fillRect/>
          </a:stretch>
        </p:blipFill>
        <p:spPr>
          <a:xfrm>
            <a:off x="2347668" y="1418432"/>
            <a:ext cx="7101557" cy="5321300"/>
          </a:xfrm>
          <a:prstGeom prst="rect">
            <a:avLst/>
          </a:prstGeom>
        </p:spPr>
      </p:pic>
      <p:sp>
        <p:nvSpPr>
          <p:cNvPr id="13" name="Rechteck 12">
            <a:extLst>
              <a:ext uri="{FF2B5EF4-FFF2-40B4-BE49-F238E27FC236}">
                <a16:creationId xmlns:a16="http://schemas.microsoft.com/office/drawing/2014/main" id="{87867091-41DF-4095-872A-35ECFB6F5DC0}"/>
              </a:ext>
            </a:extLst>
          </p:cNvPr>
          <p:cNvSpPr/>
          <p:nvPr/>
        </p:nvSpPr>
        <p:spPr>
          <a:xfrm>
            <a:off x="5200650" y="1619250"/>
            <a:ext cx="1095375" cy="4375150"/>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31B205C6-9239-4F1E-8071-985054610507}"/>
              </a:ext>
            </a:extLst>
          </p:cNvPr>
          <p:cNvSpPr txBox="1"/>
          <p:nvPr/>
        </p:nvSpPr>
        <p:spPr>
          <a:xfrm>
            <a:off x="9435232" y="5945742"/>
            <a:ext cx="1948803" cy="646331"/>
          </a:xfrm>
          <a:prstGeom prst="rect">
            <a:avLst/>
          </a:prstGeom>
          <a:noFill/>
        </p:spPr>
        <p:txBody>
          <a:bodyPr wrap="none" rtlCol="0">
            <a:spAutoFit/>
          </a:bodyPr>
          <a:lstStyle/>
          <a:p>
            <a:r>
              <a:rPr lang="de-DE"/>
              <a:t>Source: E. Bergin </a:t>
            </a:r>
            <a:br>
              <a:rPr lang="de-DE"/>
            </a:br>
            <a:r>
              <a:rPr lang="de-DE"/>
              <a:t>(Univ. of Michigan)</a:t>
            </a:r>
          </a:p>
        </p:txBody>
      </p:sp>
    </p:spTree>
    <p:extLst>
      <p:ext uri="{BB962C8B-B14F-4D97-AF65-F5344CB8AC3E}">
        <p14:creationId xmlns:p14="http://schemas.microsoft.com/office/powerpoint/2010/main" val="399270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ppt_x</p:attrName>
                                        </p:attrNameLst>
                                      </p:cBhvr>
                                      <p:tavLst>
                                        <p:tav tm="0">
                                          <p:val>
                                            <p:strVal val="#ppt_x"/>
                                          </p:val>
                                        </p:tav>
                                        <p:tav tm="100000">
                                          <p:val>
                                            <p:strVal val="#ppt_x"/>
                                          </p:val>
                                        </p:tav>
                                      </p:tavLst>
                                    </p:anim>
                                    <p:anim calcmode="lin" valueType="num">
                                      <p:cBhvr>
                                        <p:cTn id="21" dur="2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1" presetClass="exit" presetSubtype="0" fill="hold" grpId="1" nodeType="withEffect">
                                  <p:stCondLst>
                                    <p:cond delay="0"/>
                                  </p:stCondLst>
                                  <p:childTnLst>
                                    <p:set>
                                      <p:cBhvr>
                                        <p:cTn id="45"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B26251-E369-4E71-88BB-5C1F086AB23F}"/>
              </a:ext>
            </a:extLst>
          </p:cNvPr>
          <p:cNvSpPr>
            <a:spLocks noGrp="1"/>
          </p:cNvSpPr>
          <p:nvPr>
            <p:ph type="title"/>
          </p:nvPr>
        </p:nvSpPr>
        <p:spPr>
          <a:xfrm>
            <a:off x="381000" y="365125"/>
            <a:ext cx="11430000" cy="1325563"/>
          </a:xfrm>
        </p:spPr>
        <p:txBody>
          <a:bodyPr/>
          <a:lstStyle/>
          <a:p>
            <a:r>
              <a:rPr lang="de-DE"/>
              <a:t>Beispiel: Sternentstehung in Orion</a:t>
            </a:r>
          </a:p>
        </p:txBody>
      </p:sp>
      <p:pic>
        <p:nvPicPr>
          <p:cNvPr id="3" name="Grafik 2">
            <a:extLst>
              <a:ext uri="{FF2B5EF4-FFF2-40B4-BE49-F238E27FC236}">
                <a16:creationId xmlns:a16="http://schemas.microsoft.com/office/drawing/2014/main" id="{0086D2FD-7390-48F7-BA35-929CCA6C2E0F}"/>
              </a:ext>
            </a:extLst>
          </p:cNvPr>
          <p:cNvPicPr>
            <a:picLocks noChangeAspect="1"/>
          </p:cNvPicPr>
          <p:nvPr/>
        </p:nvPicPr>
        <p:blipFill>
          <a:blip r:embed="rId3"/>
          <a:stretch>
            <a:fillRect/>
          </a:stretch>
        </p:blipFill>
        <p:spPr>
          <a:xfrm>
            <a:off x="2347667" y="1418431"/>
            <a:ext cx="7087565" cy="4896643"/>
          </a:xfrm>
          <a:prstGeom prst="rect">
            <a:avLst/>
          </a:prstGeom>
        </p:spPr>
      </p:pic>
      <p:sp>
        <p:nvSpPr>
          <p:cNvPr id="4" name="Textfeld 3">
            <a:extLst>
              <a:ext uri="{FF2B5EF4-FFF2-40B4-BE49-F238E27FC236}">
                <a16:creationId xmlns:a16="http://schemas.microsoft.com/office/drawing/2014/main" id="{BAC7C864-C089-4FC3-91B2-ED3FBBECF0BA}"/>
              </a:ext>
            </a:extLst>
          </p:cNvPr>
          <p:cNvSpPr txBox="1"/>
          <p:nvPr/>
        </p:nvSpPr>
        <p:spPr>
          <a:xfrm>
            <a:off x="9435232" y="5945742"/>
            <a:ext cx="1762406" cy="369332"/>
          </a:xfrm>
          <a:prstGeom prst="rect">
            <a:avLst/>
          </a:prstGeom>
          <a:noFill/>
        </p:spPr>
        <p:txBody>
          <a:bodyPr wrap="none" rtlCol="0">
            <a:spAutoFit/>
          </a:bodyPr>
          <a:lstStyle/>
          <a:p>
            <a:r>
              <a:rPr lang="de-DE"/>
              <a:t>Wang et al. 2011</a:t>
            </a:r>
          </a:p>
        </p:txBody>
      </p:sp>
    </p:spTree>
    <p:extLst>
      <p:ext uri="{BB962C8B-B14F-4D97-AF65-F5344CB8AC3E}">
        <p14:creationId xmlns:p14="http://schemas.microsoft.com/office/powerpoint/2010/main" val="3187314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B26251-E369-4E71-88BB-5C1F086AB23F}"/>
              </a:ext>
            </a:extLst>
          </p:cNvPr>
          <p:cNvSpPr>
            <a:spLocks noGrp="1"/>
          </p:cNvSpPr>
          <p:nvPr>
            <p:ph type="title"/>
          </p:nvPr>
        </p:nvSpPr>
        <p:spPr>
          <a:xfrm>
            <a:off x="381000" y="365125"/>
            <a:ext cx="11430000" cy="1325563"/>
          </a:xfrm>
        </p:spPr>
        <p:txBody>
          <a:bodyPr/>
          <a:lstStyle/>
          <a:p>
            <a:r>
              <a:rPr lang="de-DE"/>
              <a:t>Beispiel: Sternentstehung in Orion</a:t>
            </a:r>
          </a:p>
        </p:txBody>
      </p:sp>
      <p:pic>
        <p:nvPicPr>
          <p:cNvPr id="6" name="Grafik 5">
            <a:extLst>
              <a:ext uri="{FF2B5EF4-FFF2-40B4-BE49-F238E27FC236}">
                <a16:creationId xmlns:a16="http://schemas.microsoft.com/office/drawing/2014/main" id="{698BCCEA-D0A1-4469-9FFA-98C4ABC6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162" y="1361743"/>
            <a:ext cx="9591675" cy="5393580"/>
          </a:xfrm>
          <a:prstGeom prst="rect">
            <a:avLst/>
          </a:prstGeom>
        </p:spPr>
      </p:pic>
      <p:sp>
        <p:nvSpPr>
          <p:cNvPr id="4" name="Textfeld 3">
            <a:extLst>
              <a:ext uri="{FF2B5EF4-FFF2-40B4-BE49-F238E27FC236}">
                <a16:creationId xmlns:a16="http://schemas.microsoft.com/office/drawing/2014/main" id="{BAC7C864-C089-4FC3-91B2-ED3FBBECF0BA}"/>
              </a:ext>
            </a:extLst>
          </p:cNvPr>
          <p:cNvSpPr txBox="1"/>
          <p:nvPr/>
        </p:nvSpPr>
        <p:spPr>
          <a:xfrm>
            <a:off x="4476470" y="6478324"/>
            <a:ext cx="2983702" cy="276999"/>
          </a:xfrm>
          <a:prstGeom prst="rect">
            <a:avLst/>
          </a:prstGeom>
          <a:noFill/>
        </p:spPr>
        <p:txBody>
          <a:bodyPr wrap="none" rtlCol="0">
            <a:spAutoFit/>
          </a:bodyPr>
          <a:lstStyle/>
          <a:p>
            <a:r>
              <a:rPr lang="en-US" sz="1200">
                <a:solidFill>
                  <a:schemeClr val="bg1"/>
                </a:solidFill>
              </a:rPr>
              <a:t>Credits: ESA, HEXOS and the HIFI Consortium</a:t>
            </a:r>
            <a:endParaRPr lang="de-DE" sz="1200">
              <a:solidFill>
                <a:schemeClr val="bg1"/>
              </a:solidFill>
            </a:endParaRPr>
          </a:p>
        </p:txBody>
      </p:sp>
    </p:spTree>
    <p:extLst>
      <p:ext uri="{BB962C8B-B14F-4D97-AF65-F5344CB8AC3E}">
        <p14:creationId xmlns:p14="http://schemas.microsoft.com/office/powerpoint/2010/main" val="33746623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E1399-7D13-476B-A782-E691262D2A95}"/>
              </a:ext>
            </a:extLst>
          </p:cNvPr>
          <p:cNvSpPr>
            <a:spLocks noGrp="1"/>
          </p:cNvSpPr>
          <p:nvPr>
            <p:ph type="title"/>
          </p:nvPr>
        </p:nvSpPr>
        <p:spPr/>
        <p:txBody>
          <a:bodyPr/>
          <a:lstStyle/>
          <a:p>
            <a:r>
              <a:rPr lang="de-DE"/>
              <a:t>Kompliziert, kompliziert,…</a:t>
            </a:r>
          </a:p>
        </p:txBody>
      </p:sp>
      <p:sp>
        <p:nvSpPr>
          <p:cNvPr id="3" name="Inhaltsplatzhalter 2">
            <a:extLst>
              <a:ext uri="{FF2B5EF4-FFF2-40B4-BE49-F238E27FC236}">
                <a16:creationId xmlns:a16="http://schemas.microsoft.com/office/drawing/2014/main" id="{43EF414A-C5E2-43DC-BFFA-1A3ED520EDE8}"/>
              </a:ext>
            </a:extLst>
          </p:cNvPr>
          <p:cNvSpPr>
            <a:spLocks noGrp="1"/>
          </p:cNvSpPr>
          <p:nvPr>
            <p:ph idx="1"/>
          </p:nvPr>
        </p:nvSpPr>
        <p:spPr/>
        <p:txBody>
          <a:bodyPr/>
          <a:lstStyle/>
          <a:p>
            <a:r>
              <a:rPr lang="de-DE"/>
              <a:t>Die schiere Menge der verschiedenen Emissionslinien macht die Analyse bereits zu einem sehr komplexen Problem.</a:t>
            </a:r>
          </a:p>
          <a:p>
            <a:r>
              <a:rPr lang="de-DE"/>
              <a:t>Bisher sind bereits über 200 verschiedene Spezies im interstellaren Raum identifiziert worden.</a:t>
            </a:r>
          </a:p>
          <a:p>
            <a:endParaRPr lang="de-DE"/>
          </a:p>
          <a:p>
            <a:r>
              <a:rPr lang="de-DE"/>
              <a:t>Es ist leider noch komplizierter…</a:t>
            </a:r>
          </a:p>
          <a:p>
            <a:endParaRPr lang="de-DE"/>
          </a:p>
        </p:txBody>
      </p:sp>
    </p:spTree>
    <p:extLst>
      <p:ext uri="{BB962C8B-B14F-4D97-AF65-F5344CB8AC3E}">
        <p14:creationId xmlns:p14="http://schemas.microsoft.com/office/powerpoint/2010/main" val="39270834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516038-FEF8-45D3-9F13-32F55565D215}"/>
              </a:ext>
            </a:extLst>
          </p:cNvPr>
          <p:cNvSpPr>
            <a:spLocks noGrp="1"/>
          </p:cNvSpPr>
          <p:nvPr>
            <p:ph type="title"/>
          </p:nvPr>
        </p:nvSpPr>
        <p:spPr/>
        <p:txBody>
          <a:bodyPr/>
          <a:lstStyle/>
          <a:p>
            <a:r>
              <a:rPr lang="de-DE"/>
              <a:t>Dick, …. </a:t>
            </a:r>
          </a:p>
        </p:txBody>
      </p:sp>
      <p:sp>
        <p:nvSpPr>
          <p:cNvPr id="4" name="Wolke 3">
            <a:extLst>
              <a:ext uri="{FF2B5EF4-FFF2-40B4-BE49-F238E27FC236}">
                <a16:creationId xmlns:a16="http://schemas.microsoft.com/office/drawing/2014/main" id="{67C7087F-85A5-4F1E-83A7-A6874DB25BCD}"/>
              </a:ext>
            </a:extLst>
          </p:cNvPr>
          <p:cNvSpPr/>
          <p:nvPr/>
        </p:nvSpPr>
        <p:spPr>
          <a:xfrm>
            <a:off x="722538" y="1680998"/>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13BA84AF-7888-4E97-8CF2-45E06FB12D07}"/>
              </a:ext>
            </a:extLst>
          </p:cNvPr>
          <p:cNvPicPr>
            <a:picLocks noChangeAspect="1"/>
          </p:cNvPicPr>
          <p:nvPr/>
        </p:nvPicPr>
        <p:blipFill>
          <a:blip r:embed="rId2"/>
          <a:stretch>
            <a:fillRect/>
          </a:stretch>
        </p:blipFill>
        <p:spPr>
          <a:xfrm>
            <a:off x="4588079" y="2278506"/>
            <a:ext cx="381910" cy="381910"/>
          </a:xfrm>
          <a:prstGeom prst="rect">
            <a:avLst/>
          </a:prstGeom>
          <a:ln w="19050">
            <a:solidFill>
              <a:schemeClr val="tx1"/>
            </a:solidFill>
          </a:ln>
        </p:spPr>
      </p:pic>
      <p:pic>
        <p:nvPicPr>
          <p:cNvPr id="6" name="Grafik 5">
            <a:extLst>
              <a:ext uri="{FF2B5EF4-FFF2-40B4-BE49-F238E27FC236}">
                <a16:creationId xmlns:a16="http://schemas.microsoft.com/office/drawing/2014/main" id="{7D7C2EA6-D8C3-4746-84DB-AA81082F7D88}"/>
              </a:ext>
            </a:extLst>
          </p:cNvPr>
          <p:cNvPicPr>
            <a:picLocks noChangeAspect="1"/>
          </p:cNvPicPr>
          <p:nvPr/>
        </p:nvPicPr>
        <p:blipFill>
          <a:blip r:embed="rId2"/>
          <a:stretch>
            <a:fillRect/>
          </a:stretch>
        </p:blipFill>
        <p:spPr>
          <a:xfrm>
            <a:off x="2523119" y="2561688"/>
            <a:ext cx="381910" cy="381910"/>
          </a:xfrm>
          <a:prstGeom prst="rect">
            <a:avLst/>
          </a:prstGeom>
          <a:ln w="19050">
            <a:solidFill>
              <a:schemeClr val="tx1"/>
            </a:solidFill>
          </a:ln>
        </p:spPr>
      </p:pic>
      <p:pic>
        <p:nvPicPr>
          <p:cNvPr id="7" name="Grafik 6">
            <a:extLst>
              <a:ext uri="{FF2B5EF4-FFF2-40B4-BE49-F238E27FC236}">
                <a16:creationId xmlns:a16="http://schemas.microsoft.com/office/drawing/2014/main" id="{449A5C8F-35C3-4DAC-8F37-A55029E25769}"/>
              </a:ext>
            </a:extLst>
          </p:cNvPr>
          <p:cNvPicPr>
            <a:picLocks noChangeAspect="1"/>
          </p:cNvPicPr>
          <p:nvPr/>
        </p:nvPicPr>
        <p:blipFill>
          <a:blip r:embed="rId2"/>
          <a:stretch>
            <a:fillRect/>
          </a:stretch>
        </p:blipFill>
        <p:spPr>
          <a:xfrm>
            <a:off x="782537" y="2501171"/>
            <a:ext cx="381910" cy="381910"/>
          </a:xfrm>
          <a:prstGeom prst="rect">
            <a:avLst/>
          </a:prstGeom>
          <a:ln w="19050">
            <a:solidFill>
              <a:schemeClr val="tx1"/>
            </a:solidFill>
          </a:ln>
        </p:spPr>
      </p:pic>
      <p:pic>
        <p:nvPicPr>
          <p:cNvPr id="8" name="Grafik 7">
            <a:extLst>
              <a:ext uri="{FF2B5EF4-FFF2-40B4-BE49-F238E27FC236}">
                <a16:creationId xmlns:a16="http://schemas.microsoft.com/office/drawing/2014/main" id="{865F25FA-D722-4F58-8B75-BA2F71F8515F}"/>
              </a:ext>
            </a:extLst>
          </p:cNvPr>
          <p:cNvPicPr>
            <a:picLocks noChangeAspect="1"/>
          </p:cNvPicPr>
          <p:nvPr/>
        </p:nvPicPr>
        <p:blipFill>
          <a:blip r:embed="rId2"/>
          <a:stretch>
            <a:fillRect/>
          </a:stretch>
        </p:blipFill>
        <p:spPr>
          <a:xfrm>
            <a:off x="1224445" y="2300795"/>
            <a:ext cx="381910" cy="381910"/>
          </a:xfrm>
          <a:prstGeom prst="rect">
            <a:avLst/>
          </a:prstGeom>
          <a:ln w="19050">
            <a:solidFill>
              <a:schemeClr val="tx1"/>
            </a:solidFill>
          </a:ln>
        </p:spPr>
      </p:pic>
      <p:pic>
        <p:nvPicPr>
          <p:cNvPr id="9" name="Grafik 8">
            <a:extLst>
              <a:ext uri="{FF2B5EF4-FFF2-40B4-BE49-F238E27FC236}">
                <a16:creationId xmlns:a16="http://schemas.microsoft.com/office/drawing/2014/main" id="{38AAA458-17B1-474F-B1F8-01C38D6E1893}"/>
              </a:ext>
            </a:extLst>
          </p:cNvPr>
          <p:cNvPicPr>
            <a:picLocks noChangeAspect="1"/>
          </p:cNvPicPr>
          <p:nvPr/>
        </p:nvPicPr>
        <p:blipFill>
          <a:blip r:embed="rId2"/>
          <a:stretch>
            <a:fillRect/>
          </a:stretch>
        </p:blipFill>
        <p:spPr>
          <a:xfrm>
            <a:off x="2083218" y="2312318"/>
            <a:ext cx="381910" cy="381910"/>
          </a:xfrm>
          <a:prstGeom prst="rect">
            <a:avLst/>
          </a:prstGeom>
          <a:ln w="19050">
            <a:solidFill>
              <a:schemeClr val="tx1"/>
            </a:solidFill>
          </a:ln>
        </p:spPr>
      </p:pic>
      <p:pic>
        <p:nvPicPr>
          <p:cNvPr id="10" name="Grafik 9">
            <a:extLst>
              <a:ext uri="{FF2B5EF4-FFF2-40B4-BE49-F238E27FC236}">
                <a16:creationId xmlns:a16="http://schemas.microsoft.com/office/drawing/2014/main" id="{56298F39-DF85-4966-A1E7-1665D3015126}"/>
              </a:ext>
            </a:extLst>
          </p:cNvPr>
          <p:cNvPicPr>
            <a:picLocks noChangeAspect="1"/>
          </p:cNvPicPr>
          <p:nvPr/>
        </p:nvPicPr>
        <p:blipFill>
          <a:blip r:embed="rId2"/>
          <a:stretch>
            <a:fillRect/>
          </a:stretch>
        </p:blipFill>
        <p:spPr>
          <a:xfrm>
            <a:off x="2963020" y="2339657"/>
            <a:ext cx="381910" cy="381910"/>
          </a:xfrm>
          <a:prstGeom prst="rect">
            <a:avLst/>
          </a:prstGeom>
          <a:ln w="19050">
            <a:solidFill>
              <a:schemeClr val="tx1"/>
            </a:solidFill>
          </a:ln>
        </p:spPr>
      </p:pic>
      <p:pic>
        <p:nvPicPr>
          <p:cNvPr id="11" name="Grafik 10">
            <a:extLst>
              <a:ext uri="{FF2B5EF4-FFF2-40B4-BE49-F238E27FC236}">
                <a16:creationId xmlns:a16="http://schemas.microsoft.com/office/drawing/2014/main" id="{949C587C-D567-46DE-8F6F-BC1BB596E689}"/>
              </a:ext>
            </a:extLst>
          </p:cNvPr>
          <p:cNvPicPr>
            <a:picLocks noChangeAspect="1"/>
          </p:cNvPicPr>
          <p:nvPr/>
        </p:nvPicPr>
        <p:blipFill>
          <a:blip r:embed="rId2"/>
          <a:stretch>
            <a:fillRect/>
          </a:stretch>
        </p:blipFill>
        <p:spPr>
          <a:xfrm>
            <a:off x="4200141" y="2539354"/>
            <a:ext cx="381910" cy="381910"/>
          </a:xfrm>
          <a:prstGeom prst="rect">
            <a:avLst/>
          </a:prstGeom>
          <a:ln w="19050">
            <a:solidFill>
              <a:schemeClr val="tx1"/>
            </a:solidFill>
          </a:ln>
        </p:spPr>
      </p:pic>
      <p:pic>
        <p:nvPicPr>
          <p:cNvPr id="12" name="Grafik 11">
            <a:extLst>
              <a:ext uri="{FF2B5EF4-FFF2-40B4-BE49-F238E27FC236}">
                <a16:creationId xmlns:a16="http://schemas.microsoft.com/office/drawing/2014/main" id="{7A05A519-92D9-48C4-8152-442F3B0CE818}"/>
              </a:ext>
            </a:extLst>
          </p:cNvPr>
          <p:cNvPicPr>
            <a:picLocks noChangeAspect="1"/>
          </p:cNvPicPr>
          <p:nvPr/>
        </p:nvPicPr>
        <p:blipFill>
          <a:blip r:embed="rId2"/>
          <a:stretch>
            <a:fillRect/>
          </a:stretch>
        </p:blipFill>
        <p:spPr>
          <a:xfrm>
            <a:off x="1687747" y="2469461"/>
            <a:ext cx="381910" cy="381910"/>
          </a:xfrm>
          <a:prstGeom prst="rect">
            <a:avLst/>
          </a:prstGeom>
          <a:ln w="19050">
            <a:solidFill>
              <a:schemeClr val="tx1"/>
            </a:solidFill>
          </a:ln>
        </p:spPr>
      </p:pic>
      <p:pic>
        <p:nvPicPr>
          <p:cNvPr id="13" name="Grafik 12">
            <a:extLst>
              <a:ext uri="{FF2B5EF4-FFF2-40B4-BE49-F238E27FC236}">
                <a16:creationId xmlns:a16="http://schemas.microsoft.com/office/drawing/2014/main" id="{F98EBAB4-E729-4564-85FB-ED7CA80D60D9}"/>
              </a:ext>
            </a:extLst>
          </p:cNvPr>
          <p:cNvPicPr>
            <a:picLocks noChangeAspect="1"/>
          </p:cNvPicPr>
          <p:nvPr/>
        </p:nvPicPr>
        <p:blipFill>
          <a:blip r:embed="rId2"/>
          <a:stretch>
            <a:fillRect/>
          </a:stretch>
        </p:blipFill>
        <p:spPr>
          <a:xfrm>
            <a:off x="3785121" y="2300795"/>
            <a:ext cx="381910" cy="381910"/>
          </a:xfrm>
          <a:prstGeom prst="rect">
            <a:avLst/>
          </a:prstGeom>
          <a:ln w="19050">
            <a:solidFill>
              <a:schemeClr val="tx1"/>
            </a:solidFill>
          </a:ln>
        </p:spPr>
      </p:pic>
      <p:pic>
        <p:nvPicPr>
          <p:cNvPr id="14" name="Grafik 13">
            <a:extLst>
              <a:ext uri="{FF2B5EF4-FFF2-40B4-BE49-F238E27FC236}">
                <a16:creationId xmlns:a16="http://schemas.microsoft.com/office/drawing/2014/main" id="{6B51E13F-F032-4CC9-9F7B-5881CF4DC6BF}"/>
              </a:ext>
            </a:extLst>
          </p:cNvPr>
          <p:cNvPicPr>
            <a:picLocks noChangeAspect="1"/>
          </p:cNvPicPr>
          <p:nvPr/>
        </p:nvPicPr>
        <p:blipFill>
          <a:blip r:embed="rId2"/>
          <a:stretch>
            <a:fillRect/>
          </a:stretch>
        </p:blipFill>
        <p:spPr>
          <a:xfrm>
            <a:off x="3378040" y="2491750"/>
            <a:ext cx="381910" cy="381910"/>
          </a:xfrm>
          <a:prstGeom prst="rect">
            <a:avLst/>
          </a:prstGeom>
          <a:ln w="19050">
            <a:solidFill>
              <a:schemeClr val="tx1"/>
            </a:solidFill>
          </a:ln>
        </p:spPr>
      </p:pic>
      <p:sp>
        <p:nvSpPr>
          <p:cNvPr id="15" name="Freeform 10">
            <a:extLst>
              <a:ext uri="{FF2B5EF4-FFF2-40B4-BE49-F238E27FC236}">
                <a16:creationId xmlns:a16="http://schemas.microsoft.com/office/drawing/2014/main" id="{0F59F2AC-FBE5-4939-8F3A-7CA0D57EA878}"/>
              </a:ext>
            </a:extLst>
          </p:cNvPr>
          <p:cNvSpPr>
            <a:spLocks/>
          </p:cNvSpPr>
          <p:nvPr/>
        </p:nvSpPr>
        <p:spPr bwMode="auto">
          <a:xfrm>
            <a:off x="5799428" y="240718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16" name="Gruppieren 15">
            <a:extLst>
              <a:ext uri="{FF2B5EF4-FFF2-40B4-BE49-F238E27FC236}">
                <a16:creationId xmlns:a16="http://schemas.microsoft.com/office/drawing/2014/main" id="{0BA617F5-9B4C-43E8-B214-DDDA52EA64BC}"/>
              </a:ext>
            </a:extLst>
          </p:cNvPr>
          <p:cNvGrpSpPr/>
          <p:nvPr/>
        </p:nvGrpSpPr>
        <p:grpSpPr>
          <a:xfrm>
            <a:off x="8515350" y="1356578"/>
            <a:ext cx="3047241" cy="1997638"/>
            <a:chOff x="9445915" y="1966616"/>
            <a:chExt cx="2116676" cy="1387600"/>
          </a:xfrm>
        </p:grpSpPr>
        <p:pic>
          <p:nvPicPr>
            <p:cNvPr id="17" name="Grafik 16">
              <a:extLst>
                <a:ext uri="{FF2B5EF4-FFF2-40B4-BE49-F238E27FC236}">
                  <a16:creationId xmlns:a16="http://schemas.microsoft.com/office/drawing/2014/main" id="{C3C3C1F2-F697-4238-81A4-799514C8AE84}"/>
                </a:ext>
              </a:extLst>
            </p:cNvPr>
            <p:cNvPicPr>
              <a:picLocks noChangeAspect="1"/>
            </p:cNvPicPr>
            <p:nvPr/>
          </p:nvPicPr>
          <p:blipFill>
            <a:blip r:embed="rId3"/>
            <a:stretch>
              <a:fillRect/>
            </a:stretch>
          </p:blipFill>
          <p:spPr>
            <a:xfrm>
              <a:off x="9445915" y="1966616"/>
              <a:ext cx="2116676" cy="1387600"/>
            </a:xfrm>
            <a:prstGeom prst="rect">
              <a:avLst/>
            </a:prstGeom>
          </p:spPr>
        </p:pic>
        <p:sp>
          <p:nvSpPr>
            <p:cNvPr id="18" name="Rechteck 17">
              <a:extLst>
                <a:ext uri="{FF2B5EF4-FFF2-40B4-BE49-F238E27FC236}">
                  <a16:creationId xmlns:a16="http://schemas.microsoft.com/office/drawing/2014/main" id="{9E2E28CF-521F-4D87-990D-3C4854E28CAA}"/>
                </a:ext>
              </a:extLst>
            </p:cNvPr>
            <p:cNvSpPr/>
            <p:nvPr/>
          </p:nvSpPr>
          <p:spPr>
            <a:xfrm>
              <a:off x="10559596" y="299270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4CDEC60-33F4-4F79-80C5-9E705BA21FAF}"/>
                </a:ext>
              </a:extLst>
            </p:cNvPr>
            <p:cNvSpPr/>
            <p:nvPr/>
          </p:nvSpPr>
          <p:spPr>
            <a:xfrm>
              <a:off x="10559596" y="295045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57F0C9FE-4FB0-40EE-BD70-7B97023A4E44}"/>
                </a:ext>
              </a:extLst>
            </p:cNvPr>
            <p:cNvSpPr/>
            <p:nvPr/>
          </p:nvSpPr>
          <p:spPr>
            <a:xfrm>
              <a:off x="10559595" y="291058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E222DE07-D703-4762-B0AC-47B237121F3C}"/>
                </a:ext>
              </a:extLst>
            </p:cNvPr>
            <p:cNvSpPr/>
            <p:nvPr/>
          </p:nvSpPr>
          <p:spPr>
            <a:xfrm>
              <a:off x="10559595" y="287036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BEBEE242-A7C7-4F40-BE3B-9AAFDEEEE599}"/>
                </a:ext>
              </a:extLst>
            </p:cNvPr>
            <p:cNvSpPr/>
            <p:nvPr/>
          </p:nvSpPr>
          <p:spPr>
            <a:xfrm>
              <a:off x="10559594" y="2829215"/>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F27F027A-A59D-4C15-AA12-18D873D12F4A}"/>
                </a:ext>
              </a:extLst>
            </p:cNvPr>
            <p:cNvSpPr/>
            <p:nvPr/>
          </p:nvSpPr>
          <p:spPr>
            <a:xfrm>
              <a:off x="10559594" y="278806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2D1844C2-FADA-48DD-ABAD-249AD3E7A80B}"/>
                </a:ext>
              </a:extLst>
            </p:cNvPr>
            <p:cNvSpPr/>
            <p:nvPr/>
          </p:nvSpPr>
          <p:spPr>
            <a:xfrm>
              <a:off x="10559594" y="274820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A8791417-4F25-46D4-8BB1-E00785D7FDE6}"/>
                </a:ext>
              </a:extLst>
            </p:cNvPr>
            <p:cNvSpPr/>
            <p:nvPr/>
          </p:nvSpPr>
          <p:spPr>
            <a:xfrm>
              <a:off x="10559593" y="270798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FE0762E8-C407-4838-A71C-FCC087726CB5}"/>
                </a:ext>
              </a:extLst>
            </p:cNvPr>
            <p:cNvSpPr/>
            <p:nvPr/>
          </p:nvSpPr>
          <p:spPr>
            <a:xfrm>
              <a:off x="10559592" y="310972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0941B79F-0F37-4FFC-B756-C70710050306}"/>
                </a:ext>
              </a:extLst>
            </p:cNvPr>
            <p:cNvSpPr/>
            <p:nvPr/>
          </p:nvSpPr>
          <p:spPr>
            <a:xfrm>
              <a:off x="10559592" y="3069858"/>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A09F3CA4-FDB7-4B95-BF12-C727B6305FF3}"/>
                </a:ext>
              </a:extLst>
            </p:cNvPr>
            <p:cNvSpPr/>
            <p:nvPr/>
          </p:nvSpPr>
          <p:spPr>
            <a:xfrm>
              <a:off x="10559591" y="302963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0" name="Inhaltsplatzhalter 59">
            <a:extLst>
              <a:ext uri="{FF2B5EF4-FFF2-40B4-BE49-F238E27FC236}">
                <a16:creationId xmlns:a16="http://schemas.microsoft.com/office/drawing/2014/main" id="{3F294975-FA83-4245-82C0-6AD1F24ABE09}"/>
              </a:ext>
            </a:extLst>
          </p:cNvPr>
          <p:cNvSpPr>
            <a:spLocks noGrp="1"/>
          </p:cNvSpPr>
          <p:nvPr>
            <p:ph idx="1"/>
          </p:nvPr>
        </p:nvSpPr>
        <p:spPr/>
        <p:txBody>
          <a:bodyPr/>
          <a:lstStyle/>
          <a:p>
            <a:endParaRPr lang="de-DE"/>
          </a:p>
          <a:p>
            <a:endParaRPr lang="de-DE"/>
          </a:p>
          <a:p>
            <a:endParaRPr lang="de-DE"/>
          </a:p>
          <a:p>
            <a:endParaRPr lang="de-DE"/>
          </a:p>
          <a:p>
            <a:endParaRPr lang="de-DE"/>
          </a:p>
          <a:p>
            <a:r>
              <a:rPr lang="de-DE"/>
              <a:t>Wenn wir die Häufigkeit der Teilchen in der Molekülwolke kennen, können wir aus ihrer Emission die Tiefe der Wolke abschätzen. </a:t>
            </a:r>
            <a:br>
              <a:rPr lang="de-DE"/>
            </a:br>
            <a:br>
              <a:rPr lang="de-DE"/>
            </a:br>
            <a:r>
              <a:rPr lang="de-DE"/>
              <a:t>Es sei denn…</a:t>
            </a:r>
          </a:p>
        </p:txBody>
      </p:sp>
      <p:cxnSp>
        <p:nvCxnSpPr>
          <p:cNvPr id="62" name="Gerade Verbindung mit Pfeil 61">
            <a:extLst>
              <a:ext uri="{FF2B5EF4-FFF2-40B4-BE49-F238E27FC236}">
                <a16:creationId xmlns:a16="http://schemas.microsoft.com/office/drawing/2014/main" id="{D60B8B16-66C1-41BC-90BB-EB92511F6C47}"/>
              </a:ext>
            </a:extLst>
          </p:cNvPr>
          <p:cNvCxnSpPr>
            <a:stCxn id="60" idx="1"/>
          </p:cNvCxnSpPr>
          <p:nvPr/>
        </p:nvCxnSpPr>
        <p:spPr>
          <a:xfrm flipV="1">
            <a:off x="838200" y="3974920"/>
            <a:ext cx="4437928" cy="2637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7200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A9A702-099B-4FEB-B18B-DF939A534446}"/>
              </a:ext>
            </a:extLst>
          </p:cNvPr>
          <p:cNvSpPr>
            <a:spLocks noGrp="1"/>
          </p:cNvSpPr>
          <p:nvPr>
            <p:ph type="title"/>
          </p:nvPr>
        </p:nvSpPr>
        <p:spPr/>
        <p:txBody>
          <a:bodyPr/>
          <a:lstStyle/>
          <a:p>
            <a:r>
              <a:rPr lang="de-DE"/>
              <a:t>…man kann nicht beliebig tief hineinschauen.</a:t>
            </a:r>
          </a:p>
        </p:txBody>
      </p:sp>
      <p:pic>
        <p:nvPicPr>
          <p:cNvPr id="5" name="Inhaltsplatzhalter 4">
            <a:extLst>
              <a:ext uri="{FF2B5EF4-FFF2-40B4-BE49-F238E27FC236}">
                <a16:creationId xmlns:a16="http://schemas.microsoft.com/office/drawing/2014/main" id="{F61D5CBD-7FF2-4D53-A8F3-793EA9203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423829"/>
            <a:ext cx="9429750" cy="5154930"/>
          </a:xfrm>
        </p:spPr>
      </p:pic>
      <p:pic>
        <p:nvPicPr>
          <p:cNvPr id="7" name="Grafik 6">
            <a:extLst>
              <a:ext uri="{FF2B5EF4-FFF2-40B4-BE49-F238E27FC236}">
                <a16:creationId xmlns:a16="http://schemas.microsoft.com/office/drawing/2014/main" id="{F9BB0C25-795D-4F6C-AB4E-1B0F1AEB1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23829"/>
            <a:ext cx="10820400" cy="5410200"/>
          </a:xfrm>
          <a:prstGeom prst="rect">
            <a:avLst/>
          </a:prstGeom>
        </p:spPr>
      </p:pic>
    </p:spTree>
    <p:extLst>
      <p:ext uri="{BB962C8B-B14F-4D97-AF65-F5344CB8AC3E}">
        <p14:creationId xmlns:p14="http://schemas.microsoft.com/office/powerpoint/2010/main" val="2088707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4">
            <a:extLst>
              <a:ext uri="{FF2B5EF4-FFF2-40B4-BE49-F238E27FC236}">
                <a16:creationId xmlns:a16="http://schemas.microsoft.com/office/drawing/2014/main" id="{B873A8F8-0DFE-41C2-A309-4BFE1EBE2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318" y="-12304"/>
            <a:ext cx="8462682" cy="6870304"/>
          </a:xfrm>
          <a:prstGeom prst="rect">
            <a:avLst/>
          </a:prstGeom>
        </p:spPr>
      </p:pic>
      <p:sp>
        <p:nvSpPr>
          <p:cNvPr id="3" name="Textfeld 2">
            <a:extLst>
              <a:ext uri="{FF2B5EF4-FFF2-40B4-BE49-F238E27FC236}">
                <a16:creationId xmlns:a16="http://schemas.microsoft.com/office/drawing/2014/main" id="{B4242FF9-E654-42A5-AD27-7DB52FEDEC15}"/>
              </a:ext>
            </a:extLst>
          </p:cNvPr>
          <p:cNvSpPr txBox="1"/>
          <p:nvPr/>
        </p:nvSpPr>
        <p:spPr>
          <a:xfrm>
            <a:off x="8790813" y="6409764"/>
            <a:ext cx="3401187" cy="369332"/>
          </a:xfrm>
          <a:prstGeom prst="rect">
            <a:avLst/>
          </a:prstGeom>
          <a:noFill/>
        </p:spPr>
        <p:txBody>
          <a:bodyPr wrap="none" rtlCol="0">
            <a:spAutoFit/>
          </a:bodyPr>
          <a:lstStyle/>
          <a:p>
            <a:r>
              <a:rPr lang="es-ES" b="1">
                <a:solidFill>
                  <a:schemeClr val="bg1"/>
                </a:solidFill>
              </a:rPr>
              <a:t>Credit: </a:t>
            </a:r>
            <a:r>
              <a:rPr lang="es-ES">
                <a:solidFill>
                  <a:schemeClr val="bg1"/>
                </a:solidFill>
                <a:hlinkClick r:id="rId3">
                  <a:extLst>
                    <a:ext uri="{A12FA001-AC4F-418D-AE19-62706E023703}">
                      <ahyp:hlinkClr xmlns:ahyp="http://schemas.microsoft.com/office/drawing/2018/hyperlinkcolor" val="tx"/>
                    </a:ext>
                  </a:extLst>
                </a:hlinkClick>
              </a:rPr>
              <a:t>NASA</a:t>
            </a:r>
            <a:r>
              <a:rPr lang="es-ES">
                <a:solidFill>
                  <a:schemeClr val="bg1"/>
                </a:solidFill>
              </a:rPr>
              <a:t>, </a:t>
            </a:r>
            <a:r>
              <a:rPr lang="es-ES">
                <a:solidFill>
                  <a:schemeClr val="bg1"/>
                </a:solidFill>
                <a:hlinkClick r:id="rId4">
                  <a:extLst>
                    <a:ext uri="{A12FA001-AC4F-418D-AE19-62706E023703}">
                      <ahyp:hlinkClr xmlns:ahyp="http://schemas.microsoft.com/office/drawing/2018/hyperlinkcolor" val="tx"/>
                    </a:ext>
                  </a:extLst>
                </a:hlinkClick>
              </a:rPr>
              <a:t>ESA</a:t>
            </a:r>
            <a:r>
              <a:rPr lang="es-ES">
                <a:solidFill>
                  <a:schemeClr val="bg1"/>
                </a:solidFill>
              </a:rPr>
              <a:t>, J. Hester (</a:t>
            </a:r>
            <a:r>
              <a:rPr lang="es-ES">
                <a:solidFill>
                  <a:schemeClr val="bg1"/>
                </a:solidFill>
                <a:hlinkClick r:id="rId5">
                  <a:extLst>
                    <a:ext uri="{A12FA001-AC4F-418D-AE19-62706E023703}">
                      <ahyp:hlinkClr xmlns:ahyp="http://schemas.microsoft.com/office/drawing/2018/hyperlinkcolor" val="tx"/>
                    </a:ext>
                  </a:extLst>
                </a:hlinkClick>
              </a:rPr>
              <a:t>ASU</a:t>
            </a:r>
            <a:r>
              <a:rPr lang="es-ES">
                <a:solidFill>
                  <a:schemeClr val="bg1"/>
                </a:solidFill>
              </a:rPr>
              <a:t>) </a:t>
            </a:r>
            <a:endParaRPr lang="de-DE">
              <a:solidFill>
                <a:schemeClr val="bg1"/>
              </a:solidFill>
            </a:endParaRPr>
          </a:p>
        </p:txBody>
      </p:sp>
      <p:pic>
        <p:nvPicPr>
          <p:cNvPr id="7" name="Grafik 6">
            <a:extLst>
              <a:ext uri="{FF2B5EF4-FFF2-40B4-BE49-F238E27FC236}">
                <a16:creationId xmlns:a16="http://schemas.microsoft.com/office/drawing/2014/main" id="{47D2E431-BE1F-46A3-8B3E-57D349CC7AC1}"/>
              </a:ext>
            </a:extLst>
          </p:cNvPr>
          <p:cNvPicPr>
            <a:picLocks noChangeAspect="1"/>
          </p:cNvPicPr>
          <p:nvPr/>
        </p:nvPicPr>
        <p:blipFill rotWithShape="1">
          <a:blip r:embed="rId6">
            <a:extLst>
              <a:ext uri="{28A0092B-C50C-407E-A947-70E740481C1C}">
                <a14:useLocalDpi xmlns:a14="http://schemas.microsoft.com/office/drawing/2010/main" val="0"/>
              </a:ext>
            </a:extLst>
          </a:blip>
          <a:srcRect l="28749" t="-29" r="25547" b="29"/>
          <a:stretch/>
        </p:blipFill>
        <p:spPr>
          <a:xfrm>
            <a:off x="0" y="-12304"/>
            <a:ext cx="5572125" cy="6853996"/>
          </a:xfrm>
          <a:prstGeom prst="rect">
            <a:avLst/>
          </a:prstGeom>
        </p:spPr>
      </p:pic>
      <p:sp>
        <p:nvSpPr>
          <p:cNvPr id="9" name="Rechteck 8">
            <a:extLst>
              <a:ext uri="{FF2B5EF4-FFF2-40B4-BE49-F238E27FC236}">
                <a16:creationId xmlns:a16="http://schemas.microsoft.com/office/drawing/2014/main" id="{E7CBF086-0784-4588-BC4B-275B6C6F7993}"/>
              </a:ext>
            </a:extLst>
          </p:cNvPr>
          <p:cNvSpPr/>
          <p:nvPr/>
        </p:nvSpPr>
        <p:spPr>
          <a:xfrm>
            <a:off x="2876550" y="2952750"/>
            <a:ext cx="852768" cy="866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47D3F6E1-1DEE-41FA-A3A5-A58278F6F2C9}"/>
              </a:ext>
            </a:extLst>
          </p:cNvPr>
          <p:cNvCxnSpPr/>
          <p:nvPr/>
        </p:nvCxnSpPr>
        <p:spPr>
          <a:xfrm flipV="1">
            <a:off x="2876550" y="16308"/>
            <a:ext cx="2695575" cy="29201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9F4DBA5-E516-480A-BC9D-C80AD85458C3}"/>
              </a:ext>
            </a:extLst>
          </p:cNvPr>
          <p:cNvCxnSpPr>
            <a:cxnSpLocks/>
          </p:cNvCxnSpPr>
          <p:nvPr/>
        </p:nvCxnSpPr>
        <p:spPr>
          <a:xfrm>
            <a:off x="2876550" y="3819525"/>
            <a:ext cx="2695575" cy="30384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359AD241-0FA6-4B5B-B2BF-B4A0FE37CCCB}"/>
              </a:ext>
            </a:extLst>
          </p:cNvPr>
          <p:cNvCxnSpPr/>
          <p:nvPr/>
        </p:nvCxnSpPr>
        <p:spPr>
          <a:xfrm>
            <a:off x="6791325" y="3648075"/>
            <a:ext cx="809625" cy="485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8D66D473-1B4F-4EC5-A685-AC836DF0A411}"/>
              </a:ext>
            </a:extLst>
          </p:cNvPr>
          <p:cNvCxnSpPr>
            <a:cxnSpLocks/>
          </p:cNvCxnSpPr>
          <p:nvPr/>
        </p:nvCxnSpPr>
        <p:spPr>
          <a:xfrm flipV="1">
            <a:off x="6776656" y="3562350"/>
            <a:ext cx="681980" cy="857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5D41B976-9610-4594-8C56-DABC3FFC4266}"/>
              </a:ext>
            </a:extLst>
          </p:cNvPr>
          <p:cNvCxnSpPr>
            <a:cxnSpLocks/>
          </p:cNvCxnSpPr>
          <p:nvPr/>
        </p:nvCxnSpPr>
        <p:spPr>
          <a:xfrm flipH="1" flipV="1">
            <a:off x="7196137" y="4967288"/>
            <a:ext cx="262499" cy="5000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B9A66DE2-AB5A-4AC9-9023-ACF6F8D44A2C}"/>
              </a:ext>
            </a:extLst>
          </p:cNvPr>
          <p:cNvCxnSpPr>
            <a:cxnSpLocks/>
          </p:cNvCxnSpPr>
          <p:nvPr/>
        </p:nvCxnSpPr>
        <p:spPr>
          <a:xfrm flipH="1" flipV="1">
            <a:off x="6924675" y="5003006"/>
            <a:ext cx="533961" cy="464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59961B2A-76BC-4225-9570-F0C29905C340}"/>
              </a:ext>
            </a:extLst>
          </p:cNvPr>
          <p:cNvCxnSpPr>
            <a:cxnSpLocks/>
          </p:cNvCxnSpPr>
          <p:nvPr/>
        </p:nvCxnSpPr>
        <p:spPr>
          <a:xfrm flipH="1" flipV="1">
            <a:off x="9558337" y="5729288"/>
            <a:ext cx="262499" cy="5000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F6D4655A-03A4-4211-B3D0-4F5E0EE0C244}"/>
              </a:ext>
            </a:extLst>
          </p:cNvPr>
          <p:cNvCxnSpPr>
            <a:cxnSpLocks/>
          </p:cNvCxnSpPr>
          <p:nvPr/>
        </p:nvCxnSpPr>
        <p:spPr>
          <a:xfrm>
            <a:off x="9753600" y="323850"/>
            <a:ext cx="1028700" cy="1524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F6F3BD29-1C51-49EB-90DB-5D08DB9EAB48}"/>
              </a:ext>
            </a:extLst>
          </p:cNvPr>
          <p:cNvCxnSpPr>
            <a:cxnSpLocks/>
          </p:cNvCxnSpPr>
          <p:nvPr/>
        </p:nvCxnSpPr>
        <p:spPr>
          <a:xfrm flipV="1">
            <a:off x="9738931" y="238125"/>
            <a:ext cx="681980" cy="8572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352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516038-FEF8-45D3-9F13-32F55565D215}"/>
              </a:ext>
            </a:extLst>
          </p:cNvPr>
          <p:cNvSpPr>
            <a:spLocks noGrp="1"/>
          </p:cNvSpPr>
          <p:nvPr>
            <p:ph type="title"/>
          </p:nvPr>
        </p:nvSpPr>
        <p:spPr/>
        <p:txBody>
          <a:bodyPr/>
          <a:lstStyle/>
          <a:p>
            <a:r>
              <a:rPr lang="de-DE"/>
              <a:t>Dick, …. optisch dick</a:t>
            </a:r>
          </a:p>
        </p:txBody>
      </p:sp>
      <p:sp>
        <p:nvSpPr>
          <p:cNvPr id="4" name="Wolke 3">
            <a:extLst>
              <a:ext uri="{FF2B5EF4-FFF2-40B4-BE49-F238E27FC236}">
                <a16:creationId xmlns:a16="http://schemas.microsoft.com/office/drawing/2014/main" id="{67C7087F-85A5-4F1E-83A7-A6874DB25BCD}"/>
              </a:ext>
            </a:extLst>
          </p:cNvPr>
          <p:cNvSpPr/>
          <p:nvPr/>
        </p:nvSpPr>
        <p:spPr>
          <a:xfrm>
            <a:off x="722538" y="1680998"/>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13BA84AF-7888-4E97-8CF2-45E06FB12D07}"/>
              </a:ext>
            </a:extLst>
          </p:cNvPr>
          <p:cNvPicPr>
            <a:picLocks noChangeAspect="1"/>
          </p:cNvPicPr>
          <p:nvPr/>
        </p:nvPicPr>
        <p:blipFill>
          <a:blip r:embed="rId2"/>
          <a:stretch>
            <a:fillRect/>
          </a:stretch>
        </p:blipFill>
        <p:spPr>
          <a:xfrm>
            <a:off x="4588079" y="2278506"/>
            <a:ext cx="381910" cy="381910"/>
          </a:xfrm>
          <a:prstGeom prst="rect">
            <a:avLst/>
          </a:prstGeom>
          <a:ln w="19050">
            <a:solidFill>
              <a:schemeClr val="tx1"/>
            </a:solidFill>
          </a:ln>
        </p:spPr>
      </p:pic>
      <p:pic>
        <p:nvPicPr>
          <p:cNvPr id="6" name="Grafik 5">
            <a:extLst>
              <a:ext uri="{FF2B5EF4-FFF2-40B4-BE49-F238E27FC236}">
                <a16:creationId xmlns:a16="http://schemas.microsoft.com/office/drawing/2014/main" id="{7D7C2EA6-D8C3-4746-84DB-AA81082F7D88}"/>
              </a:ext>
            </a:extLst>
          </p:cNvPr>
          <p:cNvPicPr>
            <a:picLocks noChangeAspect="1"/>
          </p:cNvPicPr>
          <p:nvPr/>
        </p:nvPicPr>
        <p:blipFill>
          <a:blip r:embed="rId2"/>
          <a:stretch>
            <a:fillRect/>
          </a:stretch>
        </p:blipFill>
        <p:spPr>
          <a:xfrm>
            <a:off x="2523119" y="2561688"/>
            <a:ext cx="381910" cy="381910"/>
          </a:xfrm>
          <a:prstGeom prst="rect">
            <a:avLst/>
          </a:prstGeom>
          <a:ln w="19050">
            <a:solidFill>
              <a:schemeClr val="tx1"/>
            </a:solidFill>
          </a:ln>
        </p:spPr>
      </p:pic>
      <p:pic>
        <p:nvPicPr>
          <p:cNvPr id="7" name="Grafik 6">
            <a:extLst>
              <a:ext uri="{FF2B5EF4-FFF2-40B4-BE49-F238E27FC236}">
                <a16:creationId xmlns:a16="http://schemas.microsoft.com/office/drawing/2014/main" id="{449A5C8F-35C3-4DAC-8F37-A55029E25769}"/>
              </a:ext>
            </a:extLst>
          </p:cNvPr>
          <p:cNvPicPr>
            <a:picLocks noChangeAspect="1"/>
          </p:cNvPicPr>
          <p:nvPr/>
        </p:nvPicPr>
        <p:blipFill>
          <a:blip r:embed="rId2"/>
          <a:stretch>
            <a:fillRect/>
          </a:stretch>
        </p:blipFill>
        <p:spPr>
          <a:xfrm>
            <a:off x="782537" y="2501171"/>
            <a:ext cx="381910" cy="381910"/>
          </a:xfrm>
          <a:prstGeom prst="rect">
            <a:avLst/>
          </a:prstGeom>
          <a:ln w="19050">
            <a:solidFill>
              <a:schemeClr val="tx1"/>
            </a:solidFill>
          </a:ln>
        </p:spPr>
      </p:pic>
      <p:pic>
        <p:nvPicPr>
          <p:cNvPr id="8" name="Grafik 7">
            <a:extLst>
              <a:ext uri="{FF2B5EF4-FFF2-40B4-BE49-F238E27FC236}">
                <a16:creationId xmlns:a16="http://schemas.microsoft.com/office/drawing/2014/main" id="{865F25FA-D722-4F58-8B75-BA2F71F8515F}"/>
              </a:ext>
            </a:extLst>
          </p:cNvPr>
          <p:cNvPicPr>
            <a:picLocks noChangeAspect="1"/>
          </p:cNvPicPr>
          <p:nvPr/>
        </p:nvPicPr>
        <p:blipFill>
          <a:blip r:embed="rId2"/>
          <a:stretch>
            <a:fillRect/>
          </a:stretch>
        </p:blipFill>
        <p:spPr>
          <a:xfrm>
            <a:off x="1224445" y="2300795"/>
            <a:ext cx="381910" cy="381910"/>
          </a:xfrm>
          <a:prstGeom prst="rect">
            <a:avLst/>
          </a:prstGeom>
          <a:ln w="19050">
            <a:solidFill>
              <a:schemeClr val="tx1"/>
            </a:solidFill>
          </a:ln>
        </p:spPr>
      </p:pic>
      <p:pic>
        <p:nvPicPr>
          <p:cNvPr id="9" name="Grafik 8">
            <a:extLst>
              <a:ext uri="{FF2B5EF4-FFF2-40B4-BE49-F238E27FC236}">
                <a16:creationId xmlns:a16="http://schemas.microsoft.com/office/drawing/2014/main" id="{38AAA458-17B1-474F-B1F8-01C38D6E1893}"/>
              </a:ext>
            </a:extLst>
          </p:cNvPr>
          <p:cNvPicPr>
            <a:picLocks noChangeAspect="1"/>
          </p:cNvPicPr>
          <p:nvPr/>
        </p:nvPicPr>
        <p:blipFill>
          <a:blip r:embed="rId2"/>
          <a:stretch>
            <a:fillRect/>
          </a:stretch>
        </p:blipFill>
        <p:spPr>
          <a:xfrm>
            <a:off x="2083218" y="2312318"/>
            <a:ext cx="381910" cy="381910"/>
          </a:xfrm>
          <a:prstGeom prst="rect">
            <a:avLst/>
          </a:prstGeom>
          <a:ln w="19050">
            <a:solidFill>
              <a:schemeClr val="tx1"/>
            </a:solidFill>
          </a:ln>
        </p:spPr>
      </p:pic>
      <p:pic>
        <p:nvPicPr>
          <p:cNvPr id="10" name="Grafik 9">
            <a:extLst>
              <a:ext uri="{FF2B5EF4-FFF2-40B4-BE49-F238E27FC236}">
                <a16:creationId xmlns:a16="http://schemas.microsoft.com/office/drawing/2014/main" id="{56298F39-DF85-4966-A1E7-1665D3015126}"/>
              </a:ext>
            </a:extLst>
          </p:cNvPr>
          <p:cNvPicPr>
            <a:picLocks noChangeAspect="1"/>
          </p:cNvPicPr>
          <p:nvPr/>
        </p:nvPicPr>
        <p:blipFill>
          <a:blip r:embed="rId2"/>
          <a:stretch>
            <a:fillRect/>
          </a:stretch>
        </p:blipFill>
        <p:spPr>
          <a:xfrm>
            <a:off x="2963020" y="2339657"/>
            <a:ext cx="381910" cy="381910"/>
          </a:xfrm>
          <a:prstGeom prst="rect">
            <a:avLst/>
          </a:prstGeom>
          <a:ln w="19050">
            <a:solidFill>
              <a:schemeClr val="tx1"/>
            </a:solidFill>
          </a:ln>
        </p:spPr>
      </p:pic>
      <p:pic>
        <p:nvPicPr>
          <p:cNvPr id="11" name="Grafik 10">
            <a:extLst>
              <a:ext uri="{FF2B5EF4-FFF2-40B4-BE49-F238E27FC236}">
                <a16:creationId xmlns:a16="http://schemas.microsoft.com/office/drawing/2014/main" id="{949C587C-D567-46DE-8F6F-BC1BB596E689}"/>
              </a:ext>
            </a:extLst>
          </p:cNvPr>
          <p:cNvPicPr>
            <a:picLocks noChangeAspect="1"/>
          </p:cNvPicPr>
          <p:nvPr/>
        </p:nvPicPr>
        <p:blipFill>
          <a:blip r:embed="rId2"/>
          <a:stretch>
            <a:fillRect/>
          </a:stretch>
        </p:blipFill>
        <p:spPr>
          <a:xfrm>
            <a:off x="4200141" y="2539354"/>
            <a:ext cx="381910" cy="381910"/>
          </a:xfrm>
          <a:prstGeom prst="rect">
            <a:avLst/>
          </a:prstGeom>
          <a:ln w="19050">
            <a:solidFill>
              <a:schemeClr val="tx1"/>
            </a:solidFill>
          </a:ln>
        </p:spPr>
      </p:pic>
      <p:pic>
        <p:nvPicPr>
          <p:cNvPr id="12" name="Grafik 11">
            <a:extLst>
              <a:ext uri="{FF2B5EF4-FFF2-40B4-BE49-F238E27FC236}">
                <a16:creationId xmlns:a16="http://schemas.microsoft.com/office/drawing/2014/main" id="{7A05A519-92D9-48C4-8152-442F3B0CE818}"/>
              </a:ext>
            </a:extLst>
          </p:cNvPr>
          <p:cNvPicPr>
            <a:picLocks noChangeAspect="1"/>
          </p:cNvPicPr>
          <p:nvPr/>
        </p:nvPicPr>
        <p:blipFill>
          <a:blip r:embed="rId2"/>
          <a:stretch>
            <a:fillRect/>
          </a:stretch>
        </p:blipFill>
        <p:spPr>
          <a:xfrm>
            <a:off x="1687747" y="2469461"/>
            <a:ext cx="381910" cy="381910"/>
          </a:xfrm>
          <a:prstGeom prst="rect">
            <a:avLst/>
          </a:prstGeom>
          <a:ln w="19050">
            <a:solidFill>
              <a:schemeClr val="tx1"/>
            </a:solidFill>
          </a:ln>
        </p:spPr>
      </p:pic>
      <p:pic>
        <p:nvPicPr>
          <p:cNvPr id="13" name="Grafik 12">
            <a:extLst>
              <a:ext uri="{FF2B5EF4-FFF2-40B4-BE49-F238E27FC236}">
                <a16:creationId xmlns:a16="http://schemas.microsoft.com/office/drawing/2014/main" id="{F98EBAB4-E729-4564-85FB-ED7CA80D60D9}"/>
              </a:ext>
            </a:extLst>
          </p:cNvPr>
          <p:cNvPicPr>
            <a:picLocks noChangeAspect="1"/>
          </p:cNvPicPr>
          <p:nvPr/>
        </p:nvPicPr>
        <p:blipFill>
          <a:blip r:embed="rId2"/>
          <a:stretch>
            <a:fillRect/>
          </a:stretch>
        </p:blipFill>
        <p:spPr>
          <a:xfrm>
            <a:off x="3785121" y="2300795"/>
            <a:ext cx="381910" cy="381910"/>
          </a:xfrm>
          <a:prstGeom prst="rect">
            <a:avLst/>
          </a:prstGeom>
          <a:ln w="19050">
            <a:solidFill>
              <a:schemeClr val="tx1"/>
            </a:solidFill>
          </a:ln>
        </p:spPr>
      </p:pic>
      <p:pic>
        <p:nvPicPr>
          <p:cNvPr id="14" name="Grafik 13">
            <a:extLst>
              <a:ext uri="{FF2B5EF4-FFF2-40B4-BE49-F238E27FC236}">
                <a16:creationId xmlns:a16="http://schemas.microsoft.com/office/drawing/2014/main" id="{6B51E13F-F032-4CC9-9F7B-5881CF4DC6BF}"/>
              </a:ext>
            </a:extLst>
          </p:cNvPr>
          <p:cNvPicPr>
            <a:picLocks noChangeAspect="1"/>
          </p:cNvPicPr>
          <p:nvPr/>
        </p:nvPicPr>
        <p:blipFill>
          <a:blip r:embed="rId2"/>
          <a:stretch>
            <a:fillRect/>
          </a:stretch>
        </p:blipFill>
        <p:spPr>
          <a:xfrm>
            <a:off x="3378040" y="2491750"/>
            <a:ext cx="381910" cy="381910"/>
          </a:xfrm>
          <a:prstGeom prst="rect">
            <a:avLst/>
          </a:prstGeom>
          <a:ln w="19050">
            <a:solidFill>
              <a:schemeClr val="tx1"/>
            </a:solidFill>
          </a:ln>
        </p:spPr>
      </p:pic>
      <p:sp>
        <p:nvSpPr>
          <p:cNvPr id="15" name="Freeform 10">
            <a:extLst>
              <a:ext uri="{FF2B5EF4-FFF2-40B4-BE49-F238E27FC236}">
                <a16:creationId xmlns:a16="http://schemas.microsoft.com/office/drawing/2014/main" id="{0F59F2AC-FBE5-4939-8F3A-7CA0D57EA878}"/>
              </a:ext>
            </a:extLst>
          </p:cNvPr>
          <p:cNvSpPr>
            <a:spLocks/>
          </p:cNvSpPr>
          <p:nvPr/>
        </p:nvSpPr>
        <p:spPr bwMode="auto">
          <a:xfrm>
            <a:off x="5799428" y="240718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16" name="Gruppieren 15">
            <a:extLst>
              <a:ext uri="{FF2B5EF4-FFF2-40B4-BE49-F238E27FC236}">
                <a16:creationId xmlns:a16="http://schemas.microsoft.com/office/drawing/2014/main" id="{0BA617F5-9B4C-43E8-B214-DDDA52EA64BC}"/>
              </a:ext>
            </a:extLst>
          </p:cNvPr>
          <p:cNvGrpSpPr/>
          <p:nvPr/>
        </p:nvGrpSpPr>
        <p:grpSpPr>
          <a:xfrm>
            <a:off x="8515350" y="1356578"/>
            <a:ext cx="3047241" cy="1997638"/>
            <a:chOff x="9445915" y="1966616"/>
            <a:chExt cx="2116676" cy="1387600"/>
          </a:xfrm>
        </p:grpSpPr>
        <p:pic>
          <p:nvPicPr>
            <p:cNvPr id="17" name="Grafik 16">
              <a:extLst>
                <a:ext uri="{FF2B5EF4-FFF2-40B4-BE49-F238E27FC236}">
                  <a16:creationId xmlns:a16="http://schemas.microsoft.com/office/drawing/2014/main" id="{C3C3C1F2-F697-4238-81A4-799514C8AE84}"/>
                </a:ext>
              </a:extLst>
            </p:cNvPr>
            <p:cNvPicPr>
              <a:picLocks noChangeAspect="1"/>
            </p:cNvPicPr>
            <p:nvPr/>
          </p:nvPicPr>
          <p:blipFill>
            <a:blip r:embed="rId3"/>
            <a:stretch>
              <a:fillRect/>
            </a:stretch>
          </p:blipFill>
          <p:spPr>
            <a:xfrm>
              <a:off x="9445915" y="1966616"/>
              <a:ext cx="2116676" cy="1387600"/>
            </a:xfrm>
            <a:prstGeom prst="rect">
              <a:avLst/>
            </a:prstGeom>
          </p:spPr>
        </p:pic>
        <p:sp>
          <p:nvSpPr>
            <p:cNvPr id="18" name="Rechteck 17">
              <a:extLst>
                <a:ext uri="{FF2B5EF4-FFF2-40B4-BE49-F238E27FC236}">
                  <a16:creationId xmlns:a16="http://schemas.microsoft.com/office/drawing/2014/main" id="{9E2E28CF-521F-4D87-990D-3C4854E28CAA}"/>
                </a:ext>
              </a:extLst>
            </p:cNvPr>
            <p:cNvSpPr/>
            <p:nvPr/>
          </p:nvSpPr>
          <p:spPr>
            <a:xfrm>
              <a:off x="10559596" y="299270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4CDEC60-33F4-4F79-80C5-9E705BA21FAF}"/>
                </a:ext>
              </a:extLst>
            </p:cNvPr>
            <p:cNvSpPr/>
            <p:nvPr/>
          </p:nvSpPr>
          <p:spPr>
            <a:xfrm>
              <a:off x="10559596" y="295045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57F0C9FE-4FB0-40EE-BD70-7B97023A4E44}"/>
                </a:ext>
              </a:extLst>
            </p:cNvPr>
            <p:cNvSpPr/>
            <p:nvPr/>
          </p:nvSpPr>
          <p:spPr>
            <a:xfrm>
              <a:off x="10559595" y="291058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E222DE07-D703-4762-B0AC-47B237121F3C}"/>
                </a:ext>
              </a:extLst>
            </p:cNvPr>
            <p:cNvSpPr/>
            <p:nvPr/>
          </p:nvSpPr>
          <p:spPr>
            <a:xfrm>
              <a:off x="10559595" y="287036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BEBEE242-A7C7-4F40-BE3B-9AAFDEEEE599}"/>
                </a:ext>
              </a:extLst>
            </p:cNvPr>
            <p:cNvSpPr/>
            <p:nvPr/>
          </p:nvSpPr>
          <p:spPr>
            <a:xfrm>
              <a:off x="10559594" y="2829215"/>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F27F027A-A59D-4C15-AA12-18D873D12F4A}"/>
                </a:ext>
              </a:extLst>
            </p:cNvPr>
            <p:cNvSpPr/>
            <p:nvPr/>
          </p:nvSpPr>
          <p:spPr>
            <a:xfrm>
              <a:off x="10559594" y="278806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2D1844C2-FADA-48DD-ABAD-249AD3E7A80B}"/>
                </a:ext>
              </a:extLst>
            </p:cNvPr>
            <p:cNvSpPr/>
            <p:nvPr/>
          </p:nvSpPr>
          <p:spPr>
            <a:xfrm>
              <a:off x="10559594" y="274820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A8791417-4F25-46D4-8BB1-E00785D7FDE6}"/>
                </a:ext>
              </a:extLst>
            </p:cNvPr>
            <p:cNvSpPr/>
            <p:nvPr/>
          </p:nvSpPr>
          <p:spPr>
            <a:xfrm>
              <a:off x="10559593" y="270798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FE0762E8-C407-4838-A71C-FCC087726CB5}"/>
                </a:ext>
              </a:extLst>
            </p:cNvPr>
            <p:cNvSpPr/>
            <p:nvPr/>
          </p:nvSpPr>
          <p:spPr>
            <a:xfrm>
              <a:off x="10559592" y="310972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0941B79F-0F37-4FFC-B756-C70710050306}"/>
                </a:ext>
              </a:extLst>
            </p:cNvPr>
            <p:cNvSpPr/>
            <p:nvPr/>
          </p:nvSpPr>
          <p:spPr>
            <a:xfrm>
              <a:off x="10559592" y="3069858"/>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A09F3CA4-FDB7-4B95-BF12-C727B6305FF3}"/>
                </a:ext>
              </a:extLst>
            </p:cNvPr>
            <p:cNvSpPr/>
            <p:nvPr/>
          </p:nvSpPr>
          <p:spPr>
            <a:xfrm>
              <a:off x="10559591" y="302963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9" name="Wolke 28">
            <a:extLst>
              <a:ext uri="{FF2B5EF4-FFF2-40B4-BE49-F238E27FC236}">
                <a16:creationId xmlns:a16="http://schemas.microsoft.com/office/drawing/2014/main" id="{FFF808F5-9E2A-4B08-9E5C-8D6F6862AEFB}"/>
              </a:ext>
            </a:extLst>
          </p:cNvPr>
          <p:cNvSpPr/>
          <p:nvPr/>
        </p:nvSpPr>
        <p:spPr>
          <a:xfrm>
            <a:off x="722538" y="4244588"/>
            <a:ext cx="6665548"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29">
            <a:extLst>
              <a:ext uri="{FF2B5EF4-FFF2-40B4-BE49-F238E27FC236}">
                <a16:creationId xmlns:a16="http://schemas.microsoft.com/office/drawing/2014/main" id="{F7BA627B-8CB9-4A3E-8EDC-E986629A136C}"/>
              </a:ext>
            </a:extLst>
          </p:cNvPr>
          <p:cNvPicPr>
            <a:picLocks noChangeAspect="1"/>
          </p:cNvPicPr>
          <p:nvPr/>
        </p:nvPicPr>
        <p:blipFill>
          <a:blip r:embed="rId2"/>
          <a:stretch>
            <a:fillRect/>
          </a:stretch>
        </p:blipFill>
        <p:spPr>
          <a:xfrm>
            <a:off x="6332375" y="4842096"/>
            <a:ext cx="381910" cy="381910"/>
          </a:xfrm>
          <a:prstGeom prst="rect">
            <a:avLst/>
          </a:prstGeom>
          <a:ln w="19050">
            <a:solidFill>
              <a:schemeClr val="tx1"/>
            </a:solidFill>
          </a:ln>
        </p:spPr>
      </p:pic>
      <p:pic>
        <p:nvPicPr>
          <p:cNvPr id="31" name="Grafik 30">
            <a:extLst>
              <a:ext uri="{FF2B5EF4-FFF2-40B4-BE49-F238E27FC236}">
                <a16:creationId xmlns:a16="http://schemas.microsoft.com/office/drawing/2014/main" id="{7447CF22-50CA-4306-AF85-8E8A0476667E}"/>
              </a:ext>
            </a:extLst>
          </p:cNvPr>
          <p:cNvPicPr>
            <a:picLocks noChangeAspect="1"/>
          </p:cNvPicPr>
          <p:nvPr/>
        </p:nvPicPr>
        <p:blipFill>
          <a:blip r:embed="rId2"/>
          <a:stretch>
            <a:fillRect/>
          </a:stretch>
        </p:blipFill>
        <p:spPr>
          <a:xfrm>
            <a:off x="4633880" y="5125278"/>
            <a:ext cx="381910" cy="381910"/>
          </a:xfrm>
          <a:prstGeom prst="rect">
            <a:avLst/>
          </a:prstGeom>
          <a:ln w="19050">
            <a:solidFill>
              <a:schemeClr val="tx1"/>
            </a:solidFill>
          </a:ln>
        </p:spPr>
      </p:pic>
      <p:pic>
        <p:nvPicPr>
          <p:cNvPr id="32" name="Grafik 31">
            <a:extLst>
              <a:ext uri="{FF2B5EF4-FFF2-40B4-BE49-F238E27FC236}">
                <a16:creationId xmlns:a16="http://schemas.microsoft.com/office/drawing/2014/main" id="{3FAA6A40-DFDF-4C17-A093-678EB7B7BCAE}"/>
              </a:ext>
            </a:extLst>
          </p:cNvPr>
          <p:cNvPicPr>
            <a:picLocks noChangeAspect="1"/>
          </p:cNvPicPr>
          <p:nvPr/>
        </p:nvPicPr>
        <p:blipFill>
          <a:blip r:embed="rId2"/>
          <a:stretch>
            <a:fillRect/>
          </a:stretch>
        </p:blipFill>
        <p:spPr>
          <a:xfrm>
            <a:off x="1820762" y="5064761"/>
            <a:ext cx="381910" cy="381910"/>
          </a:xfrm>
          <a:prstGeom prst="rect">
            <a:avLst/>
          </a:prstGeom>
          <a:ln w="19050">
            <a:solidFill>
              <a:schemeClr val="tx1"/>
            </a:solidFill>
          </a:ln>
        </p:spPr>
      </p:pic>
      <p:pic>
        <p:nvPicPr>
          <p:cNvPr id="33" name="Grafik 32">
            <a:extLst>
              <a:ext uri="{FF2B5EF4-FFF2-40B4-BE49-F238E27FC236}">
                <a16:creationId xmlns:a16="http://schemas.microsoft.com/office/drawing/2014/main" id="{69AA86DD-60CE-4666-8E99-5925D60781AF}"/>
              </a:ext>
            </a:extLst>
          </p:cNvPr>
          <p:cNvPicPr>
            <a:picLocks noChangeAspect="1"/>
          </p:cNvPicPr>
          <p:nvPr/>
        </p:nvPicPr>
        <p:blipFill>
          <a:blip r:embed="rId2"/>
          <a:stretch>
            <a:fillRect/>
          </a:stretch>
        </p:blipFill>
        <p:spPr>
          <a:xfrm>
            <a:off x="3805462" y="4864385"/>
            <a:ext cx="381910" cy="381910"/>
          </a:xfrm>
          <a:prstGeom prst="rect">
            <a:avLst/>
          </a:prstGeom>
          <a:ln w="19050">
            <a:solidFill>
              <a:schemeClr val="tx1"/>
            </a:solidFill>
          </a:ln>
        </p:spPr>
      </p:pic>
      <p:pic>
        <p:nvPicPr>
          <p:cNvPr id="34" name="Grafik 33">
            <a:extLst>
              <a:ext uri="{FF2B5EF4-FFF2-40B4-BE49-F238E27FC236}">
                <a16:creationId xmlns:a16="http://schemas.microsoft.com/office/drawing/2014/main" id="{F8788E54-56CA-4B2B-886D-B3B53ABE4696}"/>
              </a:ext>
            </a:extLst>
          </p:cNvPr>
          <p:cNvPicPr>
            <a:picLocks noChangeAspect="1"/>
          </p:cNvPicPr>
          <p:nvPr/>
        </p:nvPicPr>
        <p:blipFill>
          <a:blip r:embed="rId2"/>
          <a:stretch>
            <a:fillRect/>
          </a:stretch>
        </p:blipFill>
        <p:spPr>
          <a:xfrm>
            <a:off x="4444670" y="4875908"/>
            <a:ext cx="381910" cy="381910"/>
          </a:xfrm>
          <a:prstGeom prst="rect">
            <a:avLst/>
          </a:prstGeom>
          <a:ln w="19050">
            <a:solidFill>
              <a:schemeClr val="tx1"/>
            </a:solidFill>
          </a:ln>
        </p:spPr>
      </p:pic>
      <p:pic>
        <p:nvPicPr>
          <p:cNvPr id="35" name="Grafik 34">
            <a:extLst>
              <a:ext uri="{FF2B5EF4-FFF2-40B4-BE49-F238E27FC236}">
                <a16:creationId xmlns:a16="http://schemas.microsoft.com/office/drawing/2014/main" id="{A582E600-0095-4E7D-8364-407F9AC45138}"/>
              </a:ext>
            </a:extLst>
          </p:cNvPr>
          <p:cNvPicPr>
            <a:picLocks noChangeAspect="1"/>
          </p:cNvPicPr>
          <p:nvPr/>
        </p:nvPicPr>
        <p:blipFill>
          <a:blip r:embed="rId2"/>
          <a:stretch>
            <a:fillRect/>
          </a:stretch>
        </p:blipFill>
        <p:spPr>
          <a:xfrm>
            <a:off x="4793834" y="4903247"/>
            <a:ext cx="381910" cy="381910"/>
          </a:xfrm>
          <a:prstGeom prst="rect">
            <a:avLst/>
          </a:prstGeom>
          <a:ln w="19050">
            <a:solidFill>
              <a:schemeClr val="tx1"/>
            </a:solidFill>
          </a:ln>
        </p:spPr>
      </p:pic>
      <p:pic>
        <p:nvPicPr>
          <p:cNvPr id="36" name="Grafik 35">
            <a:extLst>
              <a:ext uri="{FF2B5EF4-FFF2-40B4-BE49-F238E27FC236}">
                <a16:creationId xmlns:a16="http://schemas.microsoft.com/office/drawing/2014/main" id="{10D155F2-0B8E-4C2C-9171-F672FFF63967}"/>
              </a:ext>
            </a:extLst>
          </p:cNvPr>
          <p:cNvPicPr>
            <a:picLocks noChangeAspect="1"/>
          </p:cNvPicPr>
          <p:nvPr/>
        </p:nvPicPr>
        <p:blipFill>
          <a:blip r:embed="rId2"/>
          <a:stretch>
            <a:fillRect/>
          </a:stretch>
        </p:blipFill>
        <p:spPr>
          <a:xfrm>
            <a:off x="5799428" y="5102944"/>
            <a:ext cx="381910" cy="381910"/>
          </a:xfrm>
          <a:prstGeom prst="rect">
            <a:avLst/>
          </a:prstGeom>
          <a:ln w="19050">
            <a:solidFill>
              <a:schemeClr val="tx1"/>
            </a:solidFill>
          </a:ln>
        </p:spPr>
      </p:pic>
      <p:pic>
        <p:nvPicPr>
          <p:cNvPr id="37" name="Grafik 36">
            <a:extLst>
              <a:ext uri="{FF2B5EF4-FFF2-40B4-BE49-F238E27FC236}">
                <a16:creationId xmlns:a16="http://schemas.microsoft.com/office/drawing/2014/main" id="{F3A0F5BE-87E0-4CE9-8581-D6F21DFECFC4}"/>
              </a:ext>
            </a:extLst>
          </p:cNvPr>
          <p:cNvPicPr>
            <a:picLocks noChangeAspect="1"/>
          </p:cNvPicPr>
          <p:nvPr/>
        </p:nvPicPr>
        <p:blipFill>
          <a:blip r:embed="rId2"/>
          <a:stretch>
            <a:fillRect/>
          </a:stretch>
        </p:blipFill>
        <p:spPr>
          <a:xfrm>
            <a:off x="4049686" y="5033051"/>
            <a:ext cx="381910" cy="381910"/>
          </a:xfrm>
          <a:prstGeom prst="rect">
            <a:avLst/>
          </a:prstGeom>
          <a:ln w="19050">
            <a:solidFill>
              <a:schemeClr val="tx1"/>
            </a:solidFill>
          </a:ln>
        </p:spPr>
      </p:pic>
      <p:pic>
        <p:nvPicPr>
          <p:cNvPr id="38" name="Grafik 37">
            <a:extLst>
              <a:ext uri="{FF2B5EF4-FFF2-40B4-BE49-F238E27FC236}">
                <a16:creationId xmlns:a16="http://schemas.microsoft.com/office/drawing/2014/main" id="{135B462B-4B0A-4075-BFCF-C28F66EE433A}"/>
              </a:ext>
            </a:extLst>
          </p:cNvPr>
          <p:cNvPicPr>
            <a:picLocks noChangeAspect="1"/>
          </p:cNvPicPr>
          <p:nvPr/>
        </p:nvPicPr>
        <p:blipFill>
          <a:blip r:embed="rId2"/>
          <a:stretch>
            <a:fillRect/>
          </a:stretch>
        </p:blipFill>
        <p:spPr>
          <a:xfrm>
            <a:off x="5339452" y="4864385"/>
            <a:ext cx="381910" cy="381910"/>
          </a:xfrm>
          <a:prstGeom prst="rect">
            <a:avLst/>
          </a:prstGeom>
          <a:ln w="19050">
            <a:solidFill>
              <a:schemeClr val="tx1"/>
            </a:solidFill>
          </a:ln>
        </p:spPr>
      </p:pic>
      <p:pic>
        <p:nvPicPr>
          <p:cNvPr id="39" name="Grafik 38">
            <a:extLst>
              <a:ext uri="{FF2B5EF4-FFF2-40B4-BE49-F238E27FC236}">
                <a16:creationId xmlns:a16="http://schemas.microsoft.com/office/drawing/2014/main" id="{36EFB0D6-ED1C-45C1-B50E-4121A4D72DBD}"/>
              </a:ext>
            </a:extLst>
          </p:cNvPr>
          <p:cNvPicPr>
            <a:picLocks noChangeAspect="1"/>
          </p:cNvPicPr>
          <p:nvPr/>
        </p:nvPicPr>
        <p:blipFill>
          <a:blip r:embed="rId2"/>
          <a:stretch>
            <a:fillRect/>
          </a:stretch>
        </p:blipFill>
        <p:spPr>
          <a:xfrm>
            <a:off x="5033626" y="5055340"/>
            <a:ext cx="381910" cy="381910"/>
          </a:xfrm>
          <a:prstGeom prst="rect">
            <a:avLst/>
          </a:prstGeom>
          <a:ln w="19050">
            <a:solidFill>
              <a:schemeClr val="tx1"/>
            </a:solidFill>
          </a:ln>
        </p:spPr>
      </p:pic>
      <p:sp>
        <p:nvSpPr>
          <p:cNvPr id="40" name="Freeform 10">
            <a:extLst>
              <a:ext uri="{FF2B5EF4-FFF2-40B4-BE49-F238E27FC236}">
                <a16:creationId xmlns:a16="http://schemas.microsoft.com/office/drawing/2014/main" id="{E072B966-2E34-4F86-9AF7-DEA40EA5A486}"/>
              </a:ext>
            </a:extLst>
          </p:cNvPr>
          <p:cNvSpPr>
            <a:spLocks/>
          </p:cNvSpPr>
          <p:nvPr/>
        </p:nvSpPr>
        <p:spPr bwMode="auto">
          <a:xfrm>
            <a:off x="6733755" y="497077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41" name="Gruppieren 40">
            <a:extLst>
              <a:ext uri="{FF2B5EF4-FFF2-40B4-BE49-F238E27FC236}">
                <a16:creationId xmlns:a16="http://schemas.microsoft.com/office/drawing/2014/main" id="{DA20BC84-459B-4426-92C5-3BCDF136BB60}"/>
              </a:ext>
            </a:extLst>
          </p:cNvPr>
          <p:cNvGrpSpPr/>
          <p:nvPr/>
        </p:nvGrpSpPr>
        <p:grpSpPr>
          <a:xfrm>
            <a:off x="8515350" y="3920168"/>
            <a:ext cx="3047241" cy="1997638"/>
            <a:chOff x="9445915" y="1966616"/>
            <a:chExt cx="2116676" cy="1387600"/>
          </a:xfrm>
        </p:grpSpPr>
        <p:pic>
          <p:nvPicPr>
            <p:cNvPr id="42" name="Grafik 41">
              <a:extLst>
                <a:ext uri="{FF2B5EF4-FFF2-40B4-BE49-F238E27FC236}">
                  <a16:creationId xmlns:a16="http://schemas.microsoft.com/office/drawing/2014/main" id="{75815173-FB6D-49FA-8A49-49BEAF7B11D9}"/>
                </a:ext>
              </a:extLst>
            </p:cNvPr>
            <p:cNvPicPr>
              <a:picLocks noChangeAspect="1"/>
            </p:cNvPicPr>
            <p:nvPr/>
          </p:nvPicPr>
          <p:blipFill>
            <a:blip r:embed="rId3"/>
            <a:stretch>
              <a:fillRect/>
            </a:stretch>
          </p:blipFill>
          <p:spPr>
            <a:xfrm>
              <a:off x="9445915" y="1966616"/>
              <a:ext cx="2116676" cy="1387600"/>
            </a:xfrm>
            <a:prstGeom prst="rect">
              <a:avLst/>
            </a:prstGeom>
          </p:spPr>
        </p:pic>
        <p:sp>
          <p:nvSpPr>
            <p:cNvPr id="43" name="Rechteck 42">
              <a:extLst>
                <a:ext uri="{FF2B5EF4-FFF2-40B4-BE49-F238E27FC236}">
                  <a16:creationId xmlns:a16="http://schemas.microsoft.com/office/drawing/2014/main" id="{6877C153-4144-41E4-A08E-F44ADCADDF55}"/>
                </a:ext>
              </a:extLst>
            </p:cNvPr>
            <p:cNvSpPr/>
            <p:nvPr/>
          </p:nvSpPr>
          <p:spPr>
            <a:xfrm>
              <a:off x="10559596" y="299270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78E23D20-15C7-4F88-B20F-CB7A6BBD92E0}"/>
                </a:ext>
              </a:extLst>
            </p:cNvPr>
            <p:cNvSpPr/>
            <p:nvPr/>
          </p:nvSpPr>
          <p:spPr>
            <a:xfrm>
              <a:off x="10559596" y="295045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83D06C7-F5A4-4A30-941E-CDA5E7E8E478}"/>
                </a:ext>
              </a:extLst>
            </p:cNvPr>
            <p:cNvSpPr/>
            <p:nvPr/>
          </p:nvSpPr>
          <p:spPr>
            <a:xfrm>
              <a:off x="10559595" y="291058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CE714639-D36A-4DD9-A32D-7D47933FA268}"/>
                </a:ext>
              </a:extLst>
            </p:cNvPr>
            <p:cNvSpPr/>
            <p:nvPr/>
          </p:nvSpPr>
          <p:spPr>
            <a:xfrm>
              <a:off x="10559595" y="287036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93F2D5EF-F77F-449F-A9F4-3FC9A2EFE01C}"/>
                </a:ext>
              </a:extLst>
            </p:cNvPr>
            <p:cNvSpPr/>
            <p:nvPr/>
          </p:nvSpPr>
          <p:spPr>
            <a:xfrm>
              <a:off x="10559594" y="2829215"/>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531A7533-5FAE-494D-A360-004EF4B8A78A}"/>
                </a:ext>
              </a:extLst>
            </p:cNvPr>
            <p:cNvSpPr/>
            <p:nvPr/>
          </p:nvSpPr>
          <p:spPr>
            <a:xfrm>
              <a:off x="10559594" y="278806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BC3A1251-8946-436E-B04F-D56194AEC9D8}"/>
                </a:ext>
              </a:extLst>
            </p:cNvPr>
            <p:cNvSpPr/>
            <p:nvPr/>
          </p:nvSpPr>
          <p:spPr>
            <a:xfrm>
              <a:off x="10559594" y="274820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5C510249-26B5-4734-84D8-D66661A822B8}"/>
                </a:ext>
              </a:extLst>
            </p:cNvPr>
            <p:cNvSpPr/>
            <p:nvPr/>
          </p:nvSpPr>
          <p:spPr>
            <a:xfrm>
              <a:off x="10559593" y="270798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F7977CE0-B6C2-4F63-8CE2-45090863114A}"/>
                </a:ext>
              </a:extLst>
            </p:cNvPr>
            <p:cNvSpPr/>
            <p:nvPr/>
          </p:nvSpPr>
          <p:spPr>
            <a:xfrm>
              <a:off x="10559592" y="310972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B429CF69-C0A8-4712-BBC0-F76BCC5218D6}"/>
                </a:ext>
              </a:extLst>
            </p:cNvPr>
            <p:cNvSpPr/>
            <p:nvPr/>
          </p:nvSpPr>
          <p:spPr>
            <a:xfrm>
              <a:off x="10559592" y="3069858"/>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2C2EBEDC-7C93-4E7A-8AB6-6647CE75829D}"/>
                </a:ext>
              </a:extLst>
            </p:cNvPr>
            <p:cNvSpPr/>
            <p:nvPr/>
          </p:nvSpPr>
          <p:spPr>
            <a:xfrm>
              <a:off x="10559591" y="302963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4" name="Freeform 10">
            <a:extLst>
              <a:ext uri="{FF2B5EF4-FFF2-40B4-BE49-F238E27FC236}">
                <a16:creationId xmlns:a16="http://schemas.microsoft.com/office/drawing/2014/main" id="{CD143F9A-1252-4106-B876-717FAA723127}"/>
              </a:ext>
            </a:extLst>
          </p:cNvPr>
          <p:cNvSpPr>
            <a:spLocks/>
          </p:cNvSpPr>
          <p:nvPr/>
        </p:nvSpPr>
        <p:spPr bwMode="auto">
          <a:xfrm>
            <a:off x="2319259" y="5192134"/>
            <a:ext cx="650641" cy="133645"/>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55" name="Inhaltsplatzhalter 54">
            <a:extLst>
              <a:ext uri="{FF2B5EF4-FFF2-40B4-BE49-F238E27FC236}">
                <a16:creationId xmlns:a16="http://schemas.microsoft.com/office/drawing/2014/main" id="{154C1AB8-D177-43D7-A09C-051F46224E87}"/>
              </a:ext>
            </a:extLst>
          </p:cNvPr>
          <p:cNvPicPr>
            <a:picLocks noGrp="1" noChangeAspect="1"/>
          </p:cNvPicPr>
          <p:nvPr>
            <p:ph idx="1"/>
          </p:nvPr>
        </p:nvPicPr>
        <p:blipFill>
          <a:blip r:embed="rId4"/>
          <a:stretch>
            <a:fillRect/>
          </a:stretch>
        </p:blipFill>
        <p:spPr>
          <a:xfrm>
            <a:off x="3011705" y="4842096"/>
            <a:ext cx="1054540" cy="1054540"/>
          </a:xfrm>
          <a:prstGeom prst="rect">
            <a:avLst/>
          </a:prstGeom>
        </p:spPr>
      </p:pic>
      <p:pic>
        <p:nvPicPr>
          <p:cNvPr id="56" name="Grafik 55">
            <a:extLst>
              <a:ext uri="{FF2B5EF4-FFF2-40B4-BE49-F238E27FC236}">
                <a16:creationId xmlns:a16="http://schemas.microsoft.com/office/drawing/2014/main" id="{BD4C33BE-A801-4D93-B253-60B7E11F7852}"/>
              </a:ext>
            </a:extLst>
          </p:cNvPr>
          <p:cNvPicPr>
            <a:picLocks noChangeAspect="1"/>
          </p:cNvPicPr>
          <p:nvPr/>
        </p:nvPicPr>
        <p:blipFill>
          <a:blip r:embed="rId2"/>
          <a:stretch>
            <a:fillRect/>
          </a:stretch>
        </p:blipFill>
        <p:spPr>
          <a:xfrm>
            <a:off x="3011712" y="4850456"/>
            <a:ext cx="1046179" cy="1046179"/>
          </a:xfrm>
          <a:prstGeom prst="rect">
            <a:avLst/>
          </a:prstGeom>
          <a:ln w="19050">
            <a:solidFill>
              <a:schemeClr val="tx1"/>
            </a:solidFill>
          </a:ln>
        </p:spPr>
      </p:pic>
      <p:pic>
        <p:nvPicPr>
          <p:cNvPr id="57" name="Grafik 56">
            <a:extLst>
              <a:ext uri="{FF2B5EF4-FFF2-40B4-BE49-F238E27FC236}">
                <a16:creationId xmlns:a16="http://schemas.microsoft.com/office/drawing/2014/main" id="{D2458EEB-7951-4E4B-A931-8C6FD2E67D61}"/>
              </a:ext>
            </a:extLst>
          </p:cNvPr>
          <p:cNvPicPr>
            <a:picLocks noChangeAspect="1"/>
          </p:cNvPicPr>
          <p:nvPr/>
        </p:nvPicPr>
        <p:blipFill>
          <a:blip r:embed="rId2"/>
          <a:stretch>
            <a:fillRect/>
          </a:stretch>
        </p:blipFill>
        <p:spPr>
          <a:xfrm>
            <a:off x="1224445" y="5493205"/>
            <a:ext cx="381910" cy="381910"/>
          </a:xfrm>
          <a:prstGeom prst="rect">
            <a:avLst/>
          </a:prstGeom>
          <a:ln w="19050">
            <a:solidFill>
              <a:schemeClr val="tx1"/>
            </a:solidFill>
          </a:ln>
        </p:spPr>
      </p:pic>
      <p:sp>
        <p:nvSpPr>
          <p:cNvPr id="58" name="Freeform 10">
            <a:extLst>
              <a:ext uri="{FF2B5EF4-FFF2-40B4-BE49-F238E27FC236}">
                <a16:creationId xmlns:a16="http://schemas.microsoft.com/office/drawing/2014/main" id="{F81E88DE-3DAF-4537-B28B-9600B73E29F6}"/>
              </a:ext>
            </a:extLst>
          </p:cNvPr>
          <p:cNvSpPr>
            <a:spLocks/>
          </p:cNvSpPr>
          <p:nvPr/>
        </p:nvSpPr>
        <p:spPr bwMode="auto">
          <a:xfrm>
            <a:off x="1722942" y="5620578"/>
            <a:ext cx="650641" cy="133645"/>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62" name="Gruppieren 61">
            <a:extLst>
              <a:ext uri="{FF2B5EF4-FFF2-40B4-BE49-F238E27FC236}">
                <a16:creationId xmlns:a16="http://schemas.microsoft.com/office/drawing/2014/main" id="{47A93699-078F-444F-B8D4-6EE430F54E50}"/>
              </a:ext>
            </a:extLst>
          </p:cNvPr>
          <p:cNvGrpSpPr/>
          <p:nvPr/>
        </p:nvGrpSpPr>
        <p:grpSpPr>
          <a:xfrm>
            <a:off x="1388630" y="3990975"/>
            <a:ext cx="4747453" cy="2790825"/>
            <a:chOff x="1388630" y="3990975"/>
            <a:chExt cx="4747453" cy="2790825"/>
          </a:xfrm>
        </p:grpSpPr>
        <p:cxnSp>
          <p:nvCxnSpPr>
            <p:cNvPr id="59" name="Gerader Verbinder 58">
              <a:extLst>
                <a:ext uri="{FF2B5EF4-FFF2-40B4-BE49-F238E27FC236}">
                  <a16:creationId xmlns:a16="http://schemas.microsoft.com/office/drawing/2014/main" id="{379ECD5F-F7EF-4973-BB1C-11D52CEE2EEE}"/>
                </a:ext>
              </a:extLst>
            </p:cNvPr>
            <p:cNvCxnSpPr>
              <a:cxnSpLocks/>
            </p:cNvCxnSpPr>
            <p:nvPr/>
          </p:nvCxnSpPr>
          <p:spPr>
            <a:xfrm>
              <a:off x="3562350" y="3990975"/>
              <a:ext cx="0" cy="2790825"/>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1" name="Textfeld 60">
              <a:extLst>
                <a:ext uri="{FF2B5EF4-FFF2-40B4-BE49-F238E27FC236}">
                  <a16:creationId xmlns:a16="http://schemas.microsoft.com/office/drawing/2014/main" id="{E04E6F1F-BE7F-4D63-B55A-BB1742595354}"/>
                </a:ext>
              </a:extLst>
            </p:cNvPr>
            <p:cNvSpPr txBox="1"/>
            <p:nvPr/>
          </p:nvSpPr>
          <p:spPr>
            <a:xfrm>
              <a:off x="1388630" y="6316021"/>
              <a:ext cx="4747453" cy="461665"/>
            </a:xfrm>
            <a:prstGeom prst="rect">
              <a:avLst/>
            </a:prstGeom>
            <a:noFill/>
          </p:spPr>
          <p:txBody>
            <a:bodyPr wrap="none" rtlCol="0">
              <a:spAutoFit/>
            </a:bodyPr>
            <a:lstStyle/>
            <a:p>
              <a:r>
                <a:rPr lang="de-DE" sz="2400">
                  <a:solidFill>
                    <a:srgbClr val="C00000"/>
                  </a:solidFill>
                </a:rPr>
                <a:t>Unsichtbar                              sichtbar</a:t>
              </a:r>
            </a:p>
          </p:txBody>
        </p:sp>
      </p:grpSp>
      <p:grpSp>
        <p:nvGrpSpPr>
          <p:cNvPr id="66" name="Gruppieren 65">
            <a:extLst>
              <a:ext uri="{FF2B5EF4-FFF2-40B4-BE49-F238E27FC236}">
                <a16:creationId xmlns:a16="http://schemas.microsoft.com/office/drawing/2014/main" id="{1E04E518-1BBD-4A6D-9CA3-865210D34878}"/>
              </a:ext>
            </a:extLst>
          </p:cNvPr>
          <p:cNvGrpSpPr/>
          <p:nvPr/>
        </p:nvGrpSpPr>
        <p:grpSpPr>
          <a:xfrm>
            <a:off x="9839325" y="4782414"/>
            <a:ext cx="1123480" cy="369332"/>
            <a:chOff x="9839325" y="4782414"/>
            <a:chExt cx="1123480" cy="369332"/>
          </a:xfrm>
        </p:grpSpPr>
        <p:cxnSp>
          <p:nvCxnSpPr>
            <p:cNvPr id="64" name="Gerader Verbinder 63">
              <a:extLst>
                <a:ext uri="{FF2B5EF4-FFF2-40B4-BE49-F238E27FC236}">
                  <a16:creationId xmlns:a16="http://schemas.microsoft.com/office/drawing/2014/main" id="{65FF017C-D413-4B58-BFB2-BBCFDB4A1F51}"/>
                </a:ext>
              </a:extLst>
            </p:cNvPr>
            <p:cNvCxnSpPr/>
            <p:nvPr/>
          </p:nvCxnSpPr>
          <p:spPr>
            <a:xfrm>
              <a:off x="9839325" y="4987462"/>
              <a:ext cx="6000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0D2EA9BE-FE8C-41E3-91FD-F66A34C611F1}"/>
                </a:ext>
              </a:extLst>
            </p:cNvPr>
            <p:cNvSpPr txBox="1"/>
            <p:nvPr/>
          </p:nvSpPr>
          <p:spPr>
            <a:xfrm>
              <a:off x="10385916" y="4782414"/>
              <a:ext cx="576889" cy="369332"/>
            </a:xfrm>
            <a:prstGeom prst="rect">
              <a:avLst/>
            </a:prstGeom>
            <a:noFill/>
          </p:spPr>
          <p:txBody>
            <a:bodyPr wrap="none" rtlCol="0">
              <a:spAutoFit/>
            </a:bodyPr>
            <a:lstStyle/>
            <a:p>
              <a:r>
                <a:rPr lang="de-DE">
                  <a:solidFill>
                    <a:srgbClr val="C00000"/>
                  </a:solidFill>
                </a:rPr>
                <a:t>max</a:t>
              </a:r>
            </a:p>
          </p:txBody>
        </p:sp>
      </p:grpSp>
      <p:pic>
        <p:nvPicPr>
          <p:cNvPr id="67" name="Grafik 66">
            <a:extLst>
              <a:ext uri="{FF2B5EF4-FFF2-40B4-BE49-F238E27FC236}">
                <a16:creationId xmlns:a16="http://schemas.microsoft.com/office/drawing/2014/main" id="{1C643FC3-B2B4-431B-915E-AD7A8D2BBD6F}"/>
              </a:ext>
            </a:extLst>
          </p:cNvPr>
          <p:cNvPicPr>
            <a:picLocks noChangeAspect="1"/>
          </p:cNvPicPr>
          <p:nvPr/>
        </p:nvPicPr>
        <p:blipFill>
          <a:blip r:embed="rId2"/>
          <a:stretch>
            <a:fillRect/>
          </a:stretch>
        </p:blipFill>
        <p:spPr>
          <a:xfrm>
            <a:off x="2653101" y="2249953"/>
            <a:ext cx="381910" cy="381910"/>
          </a:xfrm>
          <a:prstGeom prst="rect">
            <a:avLst/>
          </a:prstGeom>
          <a:ln w="19050">
            <a:solidFill>
              <a:schemeClr val="tx1"/>
            </a:solidFill>
          </a:ln>
        </p:spPr>
      </p:pic>
      <p:pic>
        <p:nvPicPr>
          <p:cNvPr id="68" name="Grafik 67">
            <a:extLst>
              <a:ext uri="{FF2B5EF4-FFF2-40B4-BE49-F238E27FC236}">
                <a16:creationId xmlns:a16="http://schemas.microsoft.com/office/drawing/2014/main" id="{85A353E3-9A0C-4EC6-9C22-B12F846C3AA4}"/>
              </a:ext>
            </a:extLst>
          </p:cNvPr>
          <p:cNvPicPr>
            <a:picLocks noChangeAspect="1"/>
          </p:cNvPicPr>
          <p:nvPr/>
        </p:nvPicPr>
        <p:blipFill>
          <a:blip r:embed="rId2"/>
          <a:stretch>
            <a:fillRect/>
          </a:stretch>
        </p:blipFill>
        <p:spPr>
          <a:xfrm>
            <a:off x="5467910" y="5072345"/>
            <a:ext cx="381910" cy="381910"/>
          </a:xfrm>
          <a:prstGeom prst="rect">
            <a:avLst/>
          </a:prstGeom>
          <a:ln w="19050">
            <a:solidFill>
              <a:schemeClr val="tx1"/>
            </a:solidFill>
          </a:ln>
        </p:spPr>
      </p:pic>
      <p:pic>
        <p:nvPicPr>
          <p:cNvPr id="69" name="Grafik 68">
            <a:extLst>
              <a:ext uri="{FF2B5EF4-FFF2-40B4-BE49-F238E27FC236}">
                <a16:creationId xmlns:a16="http://schemas.microsoft.com/office/drawing/2014/main" id="{2569C74D-504F-477E-B83F-F66833C5FDBB}"/>
              </a:ext>
            </a:extLst>
          </p:cNvPr>
          <p:cNvPicPr>
            <a:picLocks noChangeAspect="1"/>
          </p:cNvPicPr>
          <p:nvPr/>
        </p:nvPicPr>
        <p:blipFill>
          <a:blip r:embed="rId2"/>
          <a:stretch>
            <a:fillRect/>
          </a:stretch>
        </p:blipFill>
        <p:spPr>
          <a:xfrm>
            <a:off x="4106306" y="5330609"/>
            <a:ext cx="381910" cy="381910"/>
          </a:xfrm>
          <a:prstGeom prst="rect">
            <a:avLst/>
          </a:prstGeom>
          <a:ln w="19050">
            <a:solidFill>
              <a:schemeClr val="tx1"/>
            </a:solidFill>
          </a:ln>
        </p:spPr>
      </p:pic>
    </p:spTree>
    <p:extLst>
      <p:ext uri="{BB962C8B-B14F-4D97-AF65-F5344CB8AC3E}">
        <p14:creationId xmlns:p14="http://schemas.microsoft.com/office/powerpoint/2010/main" val="313016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516038-FEF8-45D3-9F13-32F55565D215}"/>
              </a:ext>
            </a:extLst>
          </p:cNvPr>
          <p:cNvSpPr>
            <a:spLocks noGrp="1"/>
          </p:cNvSpPr>
          <p:nvPr>
            <p:ph type="title"/>
          </p:nvPr>
        </p:nvSpPr>
        <p:spPr/>
        <p:txBody>
          <a:bodyPr/>
          <a:lstStyle/>
          <a:p>
            <a:r>
              <a:rPr lang="de-DE"/>
              <a:t>Dick, …. optisch dick, aber es gibt einen Trick!</a:t>
            </a:r>
          </a:p>
        </p:txBody>
      </p:sp>
      <p:sp>
        <p:nvSpPr>
          <p:cNvPr id="4" name="Wolke 3">
            <a:extLst>
              <a:ext uri="{FF2B5EF4-FFF2-40B4-BE49-F238E27FC236}">
                <a16:creationId xmlns:a16="http://schemas.microsoft.com/office/drawing/2014/main" id="{67C7087F-85A5-4F1E-83A7-A6874DB25BCD}"/>
              </a:ext>
            </a:extLst>
          </p:cNvPr>
          <p:cNvSpPr/>
          <p:nvPr/>
        </p:nvSpPr>
        <p:spPr>
          <a:xfrm>
            <a:off x="722538" y="1680998"/>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13BA84AF-7888-4E97-8CF2-45E06FB12D07}"/>
              </a:ext>
            </a:extLst>
          </p:cNvPr>
          <p:cNvPicPr>
            <a:picLocks noChangeAspect="1"/>
          </p:cNvPicPr>
          <p:nvPr/>
        </p:nvPicPr>
        <p:blipFill>
          <a:blip r:embed="rId2"/>
          <a:stretch>
            <a:fillRect/>
          </a:stretch>
        </p:blipFill>
        <p:spPr>
          <a:xfrm>
            <a:off x="4588079" y="2278506"/>
            <a:ext cx="381910" cy="381910"/>
          </a:xfrm>
          <a:prstGeom prst="rect">
            <a:avLst/>
          </a:prstGeom>
          <a:ln w="19050">
            <a:solidFill>
              <a:schemeClr val="tx1"/>
            </a:solidFill>
          </a:ln>
        </p:spPr>
      </p:pic>
      <p:pic>
        <p:nvPicPr>
          <p:cNvPr id="6" name="Grafik 5">
            <a:extLst>
              <a:ext uri="{FF2B5EF4-FFF2-40B4-BE49-F238E27FC236}">
                <a16:creationId xmlns:a16="http://schemas.microsoft.com/office/drawing/2014/main" id="{7D7C2EA6-D8C3-4746-84DB-AA81082F7D88}"/>
              </a:ext>
            </a:extLst>
          </p:cNvPr>
          <p:cNvPicPr>
            <a:picLocks noChangeAspect="1"/>
          </p:cNvPicPr>
          <p:nvPr/>
        </p:nvPicPr>
        <p:blipFill>
          <a:blip r:embed="rId2"/>
          <a:stretch>
            <a:fillRect/>
          </a:stretch>
        </p:blipFill>
        <p:spPr>
          <a:xfrm>
            <a:off x="2523119" y="2561688"/>
            <a:ext cx="381910" cy="381910"/>
          </a:xfrm>
          <a:prstGeom prst="rect">
            <a:avLst/>
          </a:prstGeom>
          <a:ln w="19050">
            <a:solidFill>
              <a:schemeClr val="tx1"/>
            </a:solidFill>
          </a:ln>
        </p:spPr>
      </p:pic>
      <p:pic>
        <p:nvPicPr>
          <p:cNvPr id="7" name="Grafik 6">
            <a:extLst>
              <a:ext uri="{FF2B5EF4-FFF2-40B4-BE49-F238E27FC236}">
                <a16:creationId xmlns:a16="http://schemas.microsoft.com/office/drawing/2014/main" id="{449A5C8F-35C3-4DAC-8F37-A55029E25769}"/>
              </a:ext>
            </a:extLst>
          </p:cNvPr>
          <p:cNvPicPr>
            <a:picLocks noChangeAspect="1"/>
          </p:cNvPicPr>
          <p:nvPr/>
        </p:nvPicPr>
        <p:blipFill>
          <a:blip r:embed="rId2"/>
          <a:stretch>
            <a:fillRect/>
          </a:stretch>
        </p:blipFill>
        <p:spPr>
          <a:xfrm>
            <a:off x="782537" y="2501171"/>
            <a:ext cx="381910" cy="381910"/>
          </a:xfrm>
          <a:prstGeom prst="rect">
            <a:avLst/>
          </a:prstGeom>
          <a:ln w="19050">
            <a:solidFill>
              <a:schemeClr val="tx1"/>
            </a:solidFill>
          </a:ln>
        </p:spPr>
      </p:pic>
      <p:pic>
        <p:nvPicPr>
          <p:cNvPr id="8" name="Grafik 7">
            <a:extLst>
              <a:ext uri="{FF2B5EF4-FFF2-40B4-BE49-F238E27FC236}">
                <a16:creationId xmlns:a16="http://schemas.microsoft.com/office/drawing/2014/main" id="{865F25FA-D722-4F58-8B75-BA2F71F8515F}"/>
              </a:ext>
            </a:extLst>
          </p:cNvPr>
          <p:cNvPicPr>
            <a:picLocks noChangeAspect="1"/>
          </p:cNvPicPr>
          <p:nvPr/>
        </p:nvPicPr>
        <p:blipFill>
          <a:blip r:embed="rId2"/>
          <a:stretch>
            <a:fillRect/>
          </a:stretch>
        </p:blipFill>
        <p:spPr>
          <a:xfrm>
            <a:off x="1224445" y="2300795"/>
            <a:ext cx="381910" cy="381910"/>
          </a:xfrm>
          <a:prstGeom prst="rect">
            <a:avLst/>
          </a:prstGeom>
          <a:ln w="19050">
            <a:solidFill>
              <a:schemeClr val="tx1"/>
            </a:solidFill>
          </a:ln>
        </p:spPr>
      </p:pic>
      <p:pic>
        <p:nvPicPr>
          <p:cNvPr id="9" name="Grafik 8">
            <a:extLst>
              <a:ext uri="{FF2B5EF4-FFF2-40B4-BE49-F238E27FC236}">
                <a16:creationId xmlns:a16="http://schemas.microsoft.com/office/drawing/2014/main" id="{38AAA458-17B1-474F-B1F8-01C38D6E1893}"/>
              </a:ext>
            </a:extLst>
          </p:cNvPr>
          <p:cNvPicPr>
            <a:picLocks noChangeAspect="1"/>
          </p:cNvPicPr>
          <p:nvPr/>
        </p:nvPicPr>
        <p:blipFill>
          <a:blip r:embed="rId2"/>
          <a:stretch>
            <a:fillRect/>
          </a:stretch>
        </p:blipFill>
        <p:spPr>
          <a:xfrm>
            <a:off x="2083218" y="2312318"/>
            <a:ext cx="381910" cy="381910"/>
          </a:xfrm>
          <a:prstGeom prst="rect">
            <a:avLst/>
          </a:prstGeom>
          <a:ln w="19050">
            <a:solidFill>
              <a:schemeClr val="tx1"/>
            </a:solidFill>
          </a:ln>
        </p:spPr>
      </p:pic>
      <p:pic>
        <p:nvPicPr>
          <p:cNvPr id="10" name="Grafik 9">
            <a:extLst>
              <a:ext uri="{FF2B5EF4-FFF2-40B4-BE49-F238E27FC236}">
                <a16:creationId xmlns:a16="http://schemas.microsoft.com/office/drawing/2014/main" id="{56298F39-DF85-4966-A1E7-1665D3015126}"/>
              </a:ext>
            </a:extLst>
          </p:cNvPr>
          <p:cNvPicPr>
            <a:picLocks noChangeAspect="1"/>
          </p:cNvPicPr>
          <p:nvPr/>
        </p:nvPicPr>
        <p:blipFill>
          <a:blip r:embed="rId2"/>
          <a:stretch>
            <a:fillRect/>
          </a:stretch>
        </p:blipFill>
        <p:spPr>
          <a:xfrm>
            <a:off x="2963020" y="2339657"/>
            <a:ext cx="381910" cy="381910"/>
          </a:xfrm>
          <a:prstGeom prst="rect">
            <a:avLst/>
          </a:prstGeom>
          <a:ln w="19050">
            <a:solidFill>
              <a:schemeClr val="tx1"/>
            </a:solidFill>
          </a:ln>
        </p:spPr>
      </p:pic>
      <p:pic>
        <p:nvPicPr>
          <p:cNvPr id="11" name="Grafik 10">
            <a:extLst>
              <a:ext uri="{FF2B5EF4-FFF2-40B4-BE49-F238E27FC236}">
                <a16:creationId xmlns:a16="http://schemas.microsoft.com/office/drawing/2014/main" id="{949C587C-D567-46DE-8F6F-BC1BB596E689}"/>
              </a:ext>
            </a:extLst>
          </p:cNvPr>
          <p:cNvPicPr>
            <a:picLocks noChangeAspect="1"/>
          </p:cNvPicPr>
          <p:nvPr/>
        </p:nvPicPr>
        <p:blipFill>
          <a:blip r:embed="rId2"/>
          <a:stretch>
            <a:fillRect/>
          </a:stretch>
        </p:blipFill>
        <p:spPr>
          <a:xfrm>
            <a:off x="4200141" y="2539354"/>
            <a:ext cx="381910" cy="381910"/>
          </a:xfrm>
          <a:prstGeom prst="rect">
            <a:avLst/>
          </a:prstGeom>
          <a:ln w="19050">
            <a:solidFill>
              <a:schemeClr val="tx1"/>
            </a:solidFill>
          </a:ln>
        </p:spPr>
      </p:pic>
      <p:pic>
        <p:nvPicPr>
          <p:cNvPr id="12" name="Grafik 11">
            <a:extLst>
              <a:ext uri="{FF2B5EF4-FFF2-40B4-BE49-F238E27FC236}">
                <a16:creationId xmlns:a16="http://schemas.microsoft.com/office/drawing/2014/main" id="{7A05A519-92D9-48C4-8152-442F3B0CE818}"/>
              </a:ext>
            </a:extLst>
          </p:cNvPr>
          <p:cNvPicPr>
            <a:picLocks noChangeAspect="1"/>
          </p:cNvPicPr>
          <p:nvPr/>
        </p:nvPicPr>
        <p:blipFill>
          <a:blip r:embed="rId2"/>
          <a:stretch>
            <a:fillRect/>
          </a:stretch>
        </p:blipFill>
        <p:spPr>
          <a:xfrm>
            <a:off x="1687747" y="2469461"/>
            <a:ext cx="381910" cy="381910"/>
          </a:xfrm>
          <a:prstGeom prst="rect">
            <a:avLst/>
          </a:prstGeom>
          <a:ln w="19050">
            <a:solidFill>
              <a:schemeClr val="tx1"/>
            </a:solidFill>
          </a:ln>
        </p:spPr>
      </p:pic>
      <p:pic>
        <p:nvPicPr>
          <p:cNvPr id="13" name="Grafik 12">
            <a:extLst>
              <a:ext uri="{FF2B5EF4-FFF2-40B4-BE49-F238E27FC236}">
                <a16:creationId xmlns:a16="http://schemas.microsoft.com/office/drawing/2014/main" id="{F98EBAB4-E729-4564-85FB-ED7CA80D60D9}"/>
              </a:ext>
            </a:extLst>
          </p:cNvPr>
          <p:cNvPicPr>
            <a:picLocks noChangeAspect="1"/>
          </p:cNvPicPr>
          <p:nvPr/>
        </p:nvPicPr>
        <p:blipFill>
          <a:blip r:embed="rId2"/>
          <a:stretch>
            <a:fillRect/>
          </a:stretch>
        </p:blipFill>
        <p:spPr>
          <a:xfrm>
            <a:off x="3785121" y="2300795"/>
            <a:ext cx="381910" cy="381910"/>
          </a:xfrm>
          <a:prstGeom prst="rect">
            <a:avLst/>
          </a:prstGeom>
          <a:ln w="19050">
            <a:solidFill>
              <a:schemeClr val="tx1"/>
            </a:solidFill>
          </a:ln>
        </p:spPr>
      </p:pic>
      <p:pic>
        <p:nvPicPr>
          <p:cNvPr id="14" name="Grafik 13">
            <a:extLst>
              <a:ext uri="{FF2B5EF4-FFF2-40B4-BE49-F238E27FC236}">
                <a16:creationId xmlns:a16="http://schemas.microsoft.com/office/drawing/2014/main" id="{6B51E13F-F032-4CC9-9F7B-5881CF4DC6BF}"/>
              </a:ext>
            </a:extLst>
          </p:cNvPr>
          <p:cNvPicPr>
            <a:picLocks noChangeAspect="1"/>
          </p:cNvPicPr>
          <p:nvPr/>
        </p:nvPicPr>
        <p:blipFill>
          <a:blip r:embed="rId2"/>
          <a:stretch>
            <a:fillRect/>
          </a:stretch>
        </p:blipFill>
        <p:spPr>
          <a:xfrm>
            <a:off x="3378040" y="2491750"/>
            <a:ext cx="381910" cy="381910"/>
          </a:xfrm>
          <a:prstGeom prst="rect">
            <a:avLst/>
          </a:prstGeom>
          <a:ln w="19050">
            <a:solidFill>
              <a:schemeClr val="tx1"/>
            </a:solidFill>
          </a:ln>
        </p:spPr>
      </p:pic>
      <p:sp>
        <p:nvSpPr>
          <p:cNvPr id="15" name="Freeform 10">
            <a:extLst>
              <a:ext uri="{FF2B5EF4-FFF2-40B4-BE49-F238E27FC236}">
                <a16:creationId xmlns:a16="http://schemas.microsoft.com/office/drawing/2014/main" id="{0F59F2AC-FBE5-4939-8F3A-7CA0D57EA878}"/>
              </a:ext>
            </a:extLst>
          </p:cNvPr>
          <p:cNvSpPr>
            <a:spLocks/>
          </p:cNvSpPr>
          <p:nvPr/>
        </p:nvSpPr>
        <p:spPr bwMode="auto">
          <a:xfrm>
            <a:off x="5799428" y="240718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7" name="Grafik 16">
            <a:extLst>
              <a:ext uri="{FF2B5EF4-FFF2-40B4-BE49-F238E27FC236}">
                <a16:creationId xmlns:a16="http://schemas.microsoft.com/office/drawing/2014/main" id="{C3C3C1F2-F697-4238-81A4-799514C8AE84}"/>
              </a:ext>
            </a:extLst>
          </p:cNvPr>
          <p:cNvPicPr>
            <a:picLocks noChangeAspect="1"/>
          </p:cNvPicPr>
          <p:nvPr/>
        </p:nvPicPr>
        <p:blipFill>
          <a:blip r:embed="rId3"/>
          <a:stretch>
            <a:fillRect/>
          </a:stretch>
        </p:blipFill>
        <p:spPr>
          <a:xfrm>
            <a:off x="8515350" y="1356578"/>
            <a:ext cx="3047241" cy="1997638"/>
          </a:xfrm>
          <a:prstGeom prst="rect">
            <a:avLst/>
          </a:prstGeom>
        </p:spPr>
      </p:pic>
      <p:sp>
        <p:nvSpPr>
          <p:cNvPr id="18" name="Rechteck 17">
            <a:extLst>
              <a:ext uri="{FF2B5EF4-FFF2-40B4-BE49-F238E27FC236}">
                <a16:creationId xmlns:a16="http://schemas.microsoft.com/office/drawing/2014/main" id="{9E2E28CF-521F-4D87-990D-3C4854E28CAA}"/>
              </a:ext>
            </a:extLst>
          </p:cNvPr>
          <p:cNvSpPr/>
          <p:nvPr/>
        </p:nvSpPr>
        <p:spPr>
          <a:xfrm>
            <a:off x="10118644" y="2833769"/>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4CDEC60-33F4-4F79-80C5-9E705BA21FAF}"/>
              </a:ext>
            </a:extLst>
          </p:cNvPr>
          <p:cNvSpPr/>
          <p:nvPr/>
        </p:nvSpPr>
        <p:spPr>
          <a:xfrm>
            <a:off x="10118644" y="2772942"/>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57F0C9FE-4FB0-40EE-BD70-7B97023A4E44}"/>
              </a:ext>
            </a:extLst>
          </p:cNvPr>
          <p:cNvSpPr/>
          <p:nvPr/>
        </p:nvSpPr>
        <p:spPr>
          <a:xfrm>
            <a:off x="10118643" y="2715552"/>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E222DE07-D703-4762-B0AC-47B237121F3C}"/>
              </a:ext>
            </a:extLst>
          </p:cNvPr>
          <p:cNvSpPr/>
          <p:nvPr/>
        </p:nvSpPr>
        <p:spPr>
          <a:xfrm>
            <a:off x="10118643" y="2657644"/>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BEBEE242-A7C7-4F40-BE3B-9AAFDEEEE599}"/>
              </a:ext>
            </a:extLst>
          </p:cNvPr>
          <p:cNvSpPr/>
          <p:nvPr/>
        </p:nvSpPr>
        <p:spPr>
          <a:xfrm>
            <a:off x="10118641" y="2598406"/>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F27F027A-A59D-4C15-AA12-18D873D12F4A}"/>
              </a:ext>
            </a:extLst>
          </p:cNvPr>
          <p:cNvSpPr/>
          <p:nvPr/>
        </p:nvSpPr>
        <p:spPr>
          <a:xfrm>
            <a:off x="10118641" y="2539168"/>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2D1844C2-FADA-48DD-ABAD-249AD3E7A80B}"/>
              </a:ext>
            </a:extLst>
          </p:cNvPr>
          <p:cNvSpPr/>
          <p:nvPr/>
        </p:nvSpPr>
        <p:spPr>
          <a:xfrm>
            <a:off x="10118641" y="2481780"/>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A8791417-4F25-46D4-8BB1-E00785D7FDE6}"/>
              </a:ext>
            </a:extLst>
          </p:cNvPr>
          <p:cNvSpPr/>
          <p:nvPr/>
        </p:nvSpPr>
        <p:spPr>
          <a:xfrm>
            <a:off x="10118640" y="2423872"/>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FE0762E8-C407-4838-A71C-FCC087726CB5}"/>
              </a:ext>
            </a:extLst>
          </p:cNvPr>
          <p:cNvSpPr/>
          <p:nvPr/>
        </p:nvSpPr>
        <p:spPr>
          <a:xfrm>
            <a:off x="10118638" y="3002232"/>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0941B79F-0F37-4FFC-B756-C70710050306}"/>
              </a:ext>
            </a:extLst>
          </p:cNvPr>
          <p:cNvSpPr/>
          <p:nvPr/>
        </p:nvSpPr>
        <p:spPr>
          <a:xfrm>
            <a:off x="10118638" y="2944844"/>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A09F3CA4-FDB7-4B95-BF12-C727B6305FF3}"/>
              </a:ext>
            </a:extLst>
          </p:cNvPr>
          <p:cNvSpPr/>
          <p:nvPr/>
        </p:nvSpPr>
        <p:spPr>
          <a:xfrm>
            <a:off x="10118637" y="2886936"/>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9" name="Grafik 68">
            <a:extLst>
              <a:ext uri="{FF2B5EF4-FFF2-40B4-BE49-F238E27FC236}">
                <a16:creationId xmlns:a16="http://schemas.microsoft.com/office/drawing/2014/main" id="{51FDE9E4-A351-495C-BDDD-A02755BBFD72}"/>
              </a:ext>
            </a:extLst>
          </p:cNvPr>
          <p:cNvPicPr>
            <a:picLocks noChangeAspect="1"/>
          </p:cNvPicPr>
          <p:nvPr/>
        </p:nvPicPr>
        <p:blipFill>
          <a:blip r:embed="rId2"/>
          <a:stretch>
            <a:fillRect/>
          </a:stretch>
        </p:blipFill>
        <p:spPr>
          <a:xfrm>
            <a:off x="2653101" y="2249953"/>
            <a:ext cx="381910" cy="381910"/>
          </a:xfrm>
          <a:prstGeom prst="rect">
            <a:avLst/>
          </a:prstGeom>
          <a:ln w="19050">
            <a:solidFill>
              <a:schemeClr val="tx1"/>
            </a:solidFill>
          </a:ln>
        </p:spPr>
      </p:pic>
      <p:pic>
        <p:nvPicPr>
          <p:cNvPr id="77" name="Grafik 76">
            <a:extLst>
              <a:ext uri="{FF2B5EF4-FFF2-40B4-BE49-F238E27FC236}">
                <a16:creationId xmlns:a16="http://schemas.microsoft.com/office/drawing/2014/main" id="{44748F37-12A0-40B3-AAC6-1F390CDA238B}"/>
              </a:ext>
            </a:extLst>
          </p:cNvPr>
          <p:cNvPicPr>
            <a:picLocks noChangeAspect="1"/>
          </p:cNvPicPr>
          <p:nvPr/>
        </p:nvPicPr>
        <p:blipFill>
          <a:blip r:embed="rId4"/>
          <a:stretch>
            <a:fillRect/>
          </a:stretch>
        </p:blipFill>
        <p:spPr>
          <a:xfrm>
            <a:off x="3562350" y="2975189"/>
            <a:ext cx="381911" cy="381911"/>
          </a:xfrm>
          <a:prstGeom prst="rect">
            <a:avLst/>
          </a:prstGeom>
          <a:ln w="19050">
            <a:solidFill>
              <a:schemeClr val="tx1"/>
            </a:solidFill>
          </a:ln>
        </p:spPr>
      </p:pic>
      <p:pic>
        <p:nvPicPr>
          <p:cNvPr id="78" name="Grafik 77">
            <a:extLst>
              <a:ext uri="{FF2B5EF4-FFF2-40B4-BE49-F238E27FC236}">
                <a16:creationId xmlns:a16="http://schemas.microsoft.com/office/drawing/2014/main" id="{2EEAE97F-3A2D-4AF4-B565-4E9E02BD9D47}"/>
              </a:ext>
            </a:extLst>
          </p:cNvPr>
          <p:cNvPicPr>
            <a:picLocks noChangeAspect="1"/>
          </p:cNvPicPr>
          <p:nvPr/>
        </p:nvPicPr>
        <p:blipFill>
          <a:blip r:embed="rId4"/>
          <a:stretch>
            <a:fillRect/>
          </a:stretch>
        </p:blipFill>
        <p:spPr>
          <a:xfrm>
            <a:off x="2844056" y="2982340"/>
            <a:ext cx="381911" cy="381911"/>
          </a:xfrm>
          <a:prstGeom prst="rect">
            <a:avLst/>
          </a:prstGeom>
          <a:ln w="19050">
            <a:solidFill>
              <a:schemeClr val="tx1"/>
            </a:solidFill>
          </a:ln>
        </p:spPr>
      </p:pic>
      <p:pic>
        <p:nvPicPr>
          <p:cNvPr id="79" name="Grafik 78">
            <a:extLst>
              <a:ext uri="{FF2B5EF4-FFF2-40B4-BE49-F238E27FC236}">
                <a16:creationId xmlns:a16="http://schemas.microsoft.com/office/drawing/2014/main" id="{181EC251-C52D-46D2-8FD7-84F1A31E8C75}"/>
              </a:ext>
            </a:extLst>
          </p:cNvPr>
          <p:cNvPicPr>
            <a:picLocks noChangeAspect="1"/>
          </p:cNvPicPr>
          <p:nvPr/>
        </p:nvPicPr>
        <p:blipFill>
          <a:blip r:embed="rId4"/>
          <a:stretch>
            <a:fillRect/>
          </a:stretch>
        </p:blipFill>
        <p:spPr>
          <a:xfrm>
            <a:off x="1858078" y="2998794"/>
            <a:ext cx="381911" cy="381911"/>
          </a:xfrm>
          <a:prstGeom prst="rect">
            <a:avLst/>
          </a:prstGeom>
          <a:ln w="19050">
            <a:solidFill>
              <a:schemeClr val="tx1"/>
            </a:solidFill>
          </a:ln>
        </p:spPr>
      </p:pic>
      <p:sp>
        <p:nvSpPr>
          <p:cNvPr id="81" name="Rechteck 80">
            <a:extLst>
              <a:ext uri="{FF2B5EF4-FFF2-40B4-BE49-F238E27FC236}">
                <a16:creationId xmlns:a16="http://schemas.microsoft.com/office/drawing/2014/main" id="{63939B55-4031-43C0-8CA5-7EA27808034F}"/>
              </a:ext>
            </a:extLst>
          </p:cNvPr>
          <p:cNvSpPr/>
          <p:nvPr/>
        </p:nvSpPr>
        <p:spPr>
          <a:xfrm>
            <a:off x="9614931" y="3002232"/>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Rechteck 81">
            <a:extLst>
              <a:ext uri="{FF2B5EF4-FFF2-40B4-BE49-F238E27FC236}">
                <a16:creationId xmlns:a16="http://schemas.microsoft.com/office/drawing/2014/main" id="{13830674-BECC-4081-8F8D-D3E72426BE36}"/>
              </a:ext>
            </a:extLst>
          </p:cNvPr>
          <p:cNvSpPr/>
          <p:nvPr/>
        </p:nvSpPr>
        <p:spPr>
          <a:xfrm>
            <a:off x="9614931" y="2944844"/>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A44A1030-7E8F-4D2A-BC22-A81A34C9C34B}"/>
              </a:ext>
            </a:extLst>
          </p:cNvPr>
          <p:cNvSpPr/>
          <p:nvPr/>
        </p:nvSpPr>
        <p:spPr>
          <a:xfrm>
            <a:off x="9614930" y="2886936"/>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9" name="Gruppieren 98">
            <a:extLst>
              <a:ext uri="{FF2B5EF4-FFF2-40B4-BE49-F238E27FC236}">
                <a16:creationId xmlns:a16="http://schemas.microsoft.com/office/drawing/2014/main" id="{B290B943-82E2-496B-954D-0A38D4164C1B}"/>
              </a:ext>
            </a:extLst>
          </p:cNvPr>
          <p:cNvGrpSpPr/>
          <p:nvPr/>
        </p:nvGrpSpPr>
        <p:grpSpPr>
          <a:xfrm>
            <a:off x="722538" y="3920168"/>
            <a:ext cx="10840053" cy="2861632"/>
            <a:chOff x="722538" y="3920168"/>
            <a:chExt cx="10840053" cy="2861632"/>
          </a:xfrm>
        </p:grpSpPr>
        <p:sp>
          <p:nvSpPr>
            <p:cNvPr id="29" name="Wolke 28">
              <a:extLst>
                <a:ext uri="{FF2B5EF4-FFF2-40B4-BE49-F238E27FC236}">
                  <a16:creationId xmlns:a16="http://schemas.microsoft.com/office/drawing/2014/main" id="{FFF808F5-9E2A-4B08-9E5C-8D6F6862AEFB}"/>
                </a:ext>
              </a:extLst>
            </p:cNvPr>
            <p:cNvSpPr/>
            <p:nvPr/>
          </p:nvSpPr>
          <p:spPr>
            <a:xfrm>
              <a:off x="722538" y="4244588"/>
              <a:ext cx="6665548"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29">
              <a:extLst>
                <a:ext uri="{FF2B5EF4-FFF2-40B4-BE49-F238E27FC236}">
                  <a16:creationId xmlns:a16="http://schemas.microsoft.com/office/drawing/2014/main" id="{F7BA627B-8CB9-4A3E-8EDC-E986629A136C}"/>
                </a:ext>
              </a:extLst>
            </p:cNvPr>
            <p:cNvPicPr>
              <a:picLocks noChangeAspect="1"/>
            </p:cNvPicPr>
            <p:nvPr/>
          </p:nvPicPr>
          <p:blipFill>
            <a:blip r:embed="rId2"/>
            <a:stretch>
              <a:fillRect/>
            </a:stretch>
          </p:blipFill>
          <p:spPr>
            <a:xfrm>
              <a:off x="6332375" y="4842096"/>
              <a:ext cx="381910" cy="381910"/>
            </a:xfrm>
            <a:prstGeom prst="rect">
              <a:avLst/>
            </a:prstGeom>
            <a:ln w="19050">
              <a:solidFill>
                <a:schemeClr val="tx1"/>
              </a:solidFill>
            </a:ln>
          </p:spPr>
        </p:pic>
        <p:pic>
          <p:nvPicPr>
            <p:cNvPr id="31" name="Grafik 30">
              <a:extLst>
                <a:ext uri="{FF2B5EF4-FFF2-40B4-BE49-F238E27FC236}">
                  <a16:creationId xmlns:a16="http://schemas.microsoft.com/office/drawing/2014/main" id="{7447CF22-50CA-4306-AF85-8E8A0476667E}"/>
                </a:ext>
              </a:extLst>
            </p:cNvPr>
            <p:cNvPicPr>
              <a:picLocks noChangeAspect="1"/>
            </p:cNvPicPr>
            <p:nvPr/>
          </p:nvPicPr>
          <p:blipFill>
            <a:blip r:embed="rId2"/>
            <a:stretch>
              <a:fillRect/>
            </a:stretch>
          </p:blipFill>
          <p:spPr>
            <a:xfrm>
              <a:off x="4633880" y="5125278"/>
              <a:ext cx="381910" cy="381910"/>
            </a:xfrm>
            <a:prstGeom prst="rect">
              <a:avLst/>
            </a:prstGeom>
            <a:ln w="19050">
              <a:solidFill>
                <a:schemeClr val="tx1"/>
              </a:solidFill>
            </a:ln>
          </p:spPr>
        </p:pic>
        <p:pic>
          <p:nvPicPr>
            <p:cNvPr id="32" name="Grafik 31">
              <a:extLst>
                <a:ext uri="{FF2B5EF4-FFF2-40B4-BE49-F238E27FC236}">
                  <a16:creationId xmlns:a16="http://schemas.microsoft.com/office/drawing/2014/main" id="{3FAA6A40-DFDF-4C17-A093-678EB7B7BCAE}"/>
                </a:ext>
              </a:extLst>
            </p:cNvPr>
            <p:cNvPicPr>
              <a:picLocks noChangeAspect="1"/>
            </p:cNvPicPr>
            <p:nvPr/>
          </p:nvPicPr>
          <p:blipFill>
            <a:blip r:embed="rId2"/>
            <a:stretch>
              <a:fillRect/>
            </a:stretch>
          </p:blipFill>
          <p:spPr>
            <a:xfrm>
              <a:off x="1820762" y="5064761"/>
              <a:ext cx="381910" cy="381910"/>
            </a:xfrm>
            <a:prstGeom prst="rect">
              <a:avLst/>
            </a:prstGeom>
            <a:ln w="19050">
              <a:solidFill>
                <a:schemeClr val="tx1"/>
              </a:solidFill>
            </a:ln>
          </p:spPr>
        </p:pic>
        <p:pic>
          <p:nvPicPr>
            <p:cNvPr id="33" name="Grafik 32">
              <a:extLst>
                <a:ext uri="{FF2B5EF4-FFF2-40B4-BE49-F238E27FC236}">
                  <a16:creationId xmlns:a16="http://schemas.microsoft.com/office/drawing/2014/main" id="{69AA86DD-60CE-4666-8E99-5925D60781AF}"/>
                </a:ext>
              </a:extLst>
            </p:cNvPr>
            <p:cNvPicPr>
              <a:picLocks noChangeAspect="1"/>
            </p:cNvPicPr>
            <p:nvPr/>
          </p:nvPicPr>
          <p:blipFill>
            <a:blip r:embed="rId2"/>
            <a:stretch>
              <a:fillRect/>
            </a:stretch>
          </p:blipFill>
          <p:spPr>
            <a:xfrm>
              <a:off x="3805462" y="4864385"/>
              <a:ext cx="381910" cy="381910"/>
            </a:xfrm>
            <a:prstGeom prst="rect">
              <a:avLst/>
            </a:prstGeom>
            <a:ln w="19050">
              <a:solidFill>
                <a:schemeClr val="tx1"/>
              </a:solidFill>
            </a:ln>
          </p:spPr>
        </p:pic>
        <p:pic>
          <p:nvPicPr>
            <p:cNvPr id="34" name="Grafik 33">
              <a:extLst>
                <a:ext uri="{FF2B5EF4-FFF2-40B4-BE49-F238E27FC236}">
                  <a16:creationId xmlns:a16="http://schemas.microsoft.com/office/drawing/2014/main" id="{F8788E54-56CA-4B2B-886D-B3B53ABE4696}"/>
                </a:ext>
              </a:extLst>
            </p:cNvPr>
            <p:cNvPicPr>
              <a:picLocks noChangeAspect="1"/>
            </p:cNvPicPr>
            <p:nvPr/>
          </p:nvPicPr>
          <p:blipFill>
            <a:blip r:embed="rId2"/>
            <a:stretch>
              <a:fillRect/>
            </a:stretch>
          </p:blipFill>
          <p:spPr>
            <a:xfrm>
              <a:off x="4444670" y="4875908"/>
              <a:ext cx="381910" cy="381910"/>
            </a:xfrm>
            <a:prstGeom prst="rect">
              <a:avLst/>
            </a:prstGeom>
            <a:ln w="19050">
              <a:solidFill>
                <a:schemeClr val="tx1"/>
              </a:solidFill>
            </a:ln>
          </p:spPr>
        </p:pic>
        <p:pic>
          <p:nvPicPr>
            <p:cNvPr id="35" name="Grafik 34">
              <a:extLst>
                <a:ext uri="{FF2B5EF4-FFF2-40B4-BE49-F238E27FC236}">
                  <a16:creationId xmlns:a16="http://schemas.microsoft.com/office/drawing/2014/main" id="{A582E600-0095-4E7D-8364-407F9AC45138}"/>
                </a:ext>
              </a:extLst>
            </p:cNvPr>
            <p:cNvPicPr>
              <a:picLocks noChangeAspect="1"/>
            </p:cNvPicPr>
            <p:nvPr/>
          </p:nvPicPr>
          <p:blipFill>
            <a:blip r:embed="rId2"/>
            <a:stretch>
              <a:fillRect/>
            </a:stretch>
          </p:blipFill>
          <p:spPr>
            <a:xfrm>
              <a:off x="4793834" y="4903247"/>
              <a:ext cx="381910" cy="381910"/>
            </a:xfrm>
            <a:prstGeom prst="rect">
              <a:avLst/>
            </a:prstGeom>
            <a:ln w="19050">
              <a:solidFill>
                <a:schemeClr val="tx1"/>
              </a:solidFill>
            </a:ln>
          </p:spPr>
        </p:pic>
        <p:pic>
          <p:nvPicPr>
            <p:cNvPr id="36" name="Grafik 35">
              <a:extLst>
                <a:ext uri="{FF2B5EF4-FFF2-40B4-BE49-F238E27FC236}">
                  <a16:creationId xmlns:a16="http://schemas.microsoft.com/office/drawing/2014/main" id="{10D155F2-0B8E-4C2C-9171-F672FFF63967}"/>
                </a:ext>
              </a:extLst>
            </p:cNvPr>
            <p:cNvPicPr>
              <a:picLocks noChangeAspect="1"/>
            </p:cNvPicPr>
            <p:nvPr/>
          </p:nvPicPr>
          <p:blipFill>
            <a:blip r:embed="rId2"/>
            <a:stretch>
              <a:fillRect/>
            </a:stretch>
          </p:blipFill>
          <p:spPr>
            <a:xfrm>
              <a:off x="5799428" y="5102944"/>
              <a:ext cx="381910" cy="381910"/>
            </a:xfrm>
            <a:prstGeom prst="rect">
              <a:avLst/>
            </a:prstGeom>
            <a:ln w="19050">
              <a:solidFill>
                <a:schemeClr val="tx1"/>
              </a:solidFill>
            </a:ln>
          </p:spPr>
        </p:pic>
        <p:pic>
          <p:nvPicPr>
            <p:cNvPr id="37" name="Grafik 36">
              <a:extLst>
                <a:ext uri="{FF2B5EF4-FFF2-40B4-BE49-F238E27FC236}">
                  <a16:creationId xmlns:a16="http://schemas.microsoft.com/office/drawing/2014/main" id="{F3A0F5BE-87E0-4CE9-8581-D6F21DFECFC4}"/>
                </a:ext>
              </a:extLst>
            </p:cNvPr>
            <p:cNvPicPr>
              <a:picLocks noChangeAspect="1"/>
            </p:cNvPicPr>
            <p:nvPr/>
          </p:nvPicPr>
          <p:blipFill>
            <a:blip r:embed="rId2"/>
            <a:stretch>
              <a:fillRect/>
            </a:stretch>
          </p:blipFill>
          <p:spPr>
            <a:xfrm>
              <a:off x="4049686" y="5033051"/>
              <a:ext cx="381910" cy="381910"/>
            </a:xfrm>
            <a:prstGeom prst="rect">
              <a:avLst/>
            </a:prstGeom>
            <a:ln w="19050">
              <a:solidFill>
                <a:schemeClr val="tx1"/>
              </a:solidFill>
            </a:ln>
          </p:spPr>
        </p:pic>
        <p:pic>
          <p:nvPicPr>
            <p:cNvPr id="38" name="Grafik 37">
              <a:extLst>
                <a:ext uri="{FF2B5EF4-FFF2-40B4-BE49-F238E27FC236}">
                  <a16:creationId xmlns:a16="http://schemas.microsoft.com/office/drawing/2014/main" id="{135B462B-4B0A-4075-BFCF-C28F66EE433A}"/>
                </a:ext>
              </a:extLst>
            </p:cNvPr>
            <p:cNvPicPr>
              <a:picLocks noChangeAspect="1"/>
            </p:cNvPicPr>
            <p:nvPr/>
          </p:nvPicPr>
          <p:blipFill>
            <a:blip r:embed="rId2"/>
            <a:stretch>
              <a:fillRect/>
            </a:stretch>
          </p:blipFill>
          <p:spPr>
            <a:xfrm>
              <a:off x="5339452" y="4864385"/>
              <a:ext cx="381910" cy="381910"/>
            </a:xfrm>
            <a:prstGeom prst="rect">
              <a:avLst/>
            </a:prstGeom>
            <a:ln w="19050">
              <a:solidFill>
                <a:schemeClr val="tx1"/>
              </a:solidFill>
            </a:ln>
          </p:spPr>
        </p:pic>
        <p:pic>
          <p:nvPicPr>
            <p:cNvPr id="39" name="Grafik 38">
              <a:extLst>
                <a:ext uri="{FF2B5EF4-FFF2-40B4-BE49-F238E27FC236}">
                  <a16:creationId xmlns:a16="http://schemas.microsoft.com/office/drawing/2014/main" id="{36EFB0D6-ED1C-45C1-B50E-4121A4D72DBD}"/>
                </a:ext>
              </a:extLst>
            </p:cNvPr>
            <p:cNvPicPr>
              <a:picLocks noChangeAspect="1"/>
            </p:cNvPicPr>
            <p:nvPr/>
          </p:nvPicPr>
          <p:blipFill>
            <a:blip r:embed="rId2"/>
            <a:stretch>
              <a:fillRect/>
            </a:stretch>
          </p:blipFill>
          <p:spPr>
            <a:xfrm>
              <a:off x="5033626" y="5055340"/>
              <a:ext cx="381910" cy="381910"/>
            </a:xfrm>
            <a:prstGeom prst="rect">
              <a:avLst/>
            </a:prstGeom>
            <a:ln w="19050">
              <a:solidFill>
                <a:schemeClr val="tx1"/>
              </a:solidFill>
            </a:ln>
          </p:spPr>
        </p:pic>
        <p:sp>
          <p:nvSpPr>
            <p:cNvPr id="40" name="Freeform 10">
              <a:extLst>
                <a:ext uri="{FF2B5EF4-FFF2-40B4-BE49-F238E27FC236}">
                  <a16:creationId xmlns:a16="http://schemas.microsoft.com/office/drawing/2014/main" id="{E072B966-2E34-4F86-9AF7-DEA40EA5A486}"/>
                </a:ext>
              </a:extLst>
            </p:cNvPr>
            <p:cNvSpPr>
              <a:spLocks/>
            </p:cNvSpPr>
            <p:nvPr/>
          </p:nvSpPr>
          <p:spPr bwMode="auto">
            <a:xfrm>
              <a:off x="6733755" y="497077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41" name="Gruppieren 40">
              <a:extLst>
                <a:ext uri="{FF2B5EF4-FFF2-40B4-BE49-F238E27FC236}">
                  <a16:creationId xmlns:a16="http://schemas.microsoft.com/office/drawing/2014/main" id="{DA20BC84-459B-4426-92C5-3BCDF136BB60}"/>
                </a:ext>
              </a:extLst>
            </p:cNvPr>
            <p:cNvGrpSpPr/>
            <p:nvPr/>
          </p:nvGrpSpPr>
          <p:grpSpPr>
            <a:xfrm>
              <a:off x="8515350" y="3920168"/>
              <a:ext cx="3047241" cy="1997638"/>
              <a:chOff x="9445915" y="1966616"/>
              <a:chExt cx="2116676" cy="1387600"/>
            </a:xfrm>
          </p:grpSpPr>
          <p:pic>
            <p:nvPicPr>
              <p:cNvPr id="42" name="Grafik 41">
                <a:extLst>
                  <a:ext uri="{FF2B5EF4-FFF2-40B4-BE49-F238E27FC236}">
                    <a16:creationId xmlns:a16="http://schemas.microsoft.com/office/drawing/2014/main" id="{75815173-FB6D-49FA-8A49-49BEAF7B11D9}"/>
                  </a:ext>
                </a:extLst>
              </p:cNvPr>
              <p:cNvPicPr>
                <a:picLocks noChangeAspect="1"/>
              </p:cNvPicPr>
              <p:nvPr/>
            </p:nvPicPr>
            <p:blipFill>
              <a:blip r:embed="rId3"/>
              <a:stretch>
                <a:fillRect/>
              </a:stretch>
            </p:blipFill>
            <p:spPr>
              <a:xfrm>
                <a:off x="9445915" y="1966616"/>
                <a:ext cx="2116676" cy="1387600"/>
              </a:xfrm>
              <a:prstGeom prst="rect">
                <a:avLst/>
              </a:prstGeom>
            </p:spPr>
          </p:pic>
          <p:sp>
            <p:nvSpPr>
              <p:cNvPr id="43" name="Rechteck 42">
                <a:extLst>
                  <a:ext uri="{FF2B5EF4-FFF2-40B4-BE49-F238E27FC236}">
                    <a16:creationId xmlns:a16="http://schemas.microsoft.com/office/drawing/2014/main" id="{6877C153-4144-41E4-A08E-F44ADCADDF55}"/>
                  </a:ext>
                </a:extLst>
              </p:cNvPr>
              <p:cNvSpPr/>
              <p:nvPr/>
            </p:nvSpPr>
            <p:spPr>
              <a:xfrm>
                <a:off x="10559596" y="299270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78E23D20-15C7-4F88-B20F-CB7A6BBD92E0}"/>
                  </a:ext>
                </a:extLst>
              </p:cNvPr>
              <p:cNvSpPr/>
              <p:nvPr/>
            </p:nvSpPr>
            <p:spPr>
              <a:xfrm>
                <a:off x="10559596" y="295045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83D06C7-F5A4-4A30-941E-CDA5E7E8E478}"/>
                  </a:ext>
                </a:extLst>
              </p:cNvPr>
              <p:cNvSpPr/>
              <p:nvPr/>
            </p:nvSpPr>
            <p:spPr>
              <a:xfrm>
                <a:off x="10559595" y="291058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CE714639-D36A-4DD9-A32D-7D47933FA268}"/>
                  </a:ext>
                </a:extLst>
              </p:cNvPr>
              <p:cNvSpPr/>
              <p:nvPr/>
            </p:nvSpPr>
            <p:spPr>
              <a:xfrm>
                <a:off x="10559595" y="287036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93F2D5EF-F77F-449F-A9F4-3FC9A2EFE01C}"/>
                  </a:ext>
                </a:extLst>
              </p:cNvPr>
              <p:cNvSpPr/>
              <p:nvPr/>
            </p:nvSpPr>
            <p:spPr>
              <a:xfrm>
                <a:off x="10559594" y="2829215"/>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531A7533-5FAE-494D-A360-004EF4B8A78A}"/>
                  </a:ext>
                </a:extLst>
              </p:cNvPr>
              <p:cNvSpPr/>
              <p:nvPr/>
            </p:nvSpPr>
            <p:spPr>
              <a:xfrm>
                <a:off x="10559594" y="278806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BC3A1251-8946-436E-B04F-D56194AEC9D8}"/>
                  </a:ext>
                </a:extLst>
              </p:cNvPr>
              <p:cNvSpPr/>
              <p:nvPr/>
            </p:nvSpPr>
            <p:spPr>
              <a:xfrm>
                <a:off x="10559594" y="274820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5C510249-26B5-4734-84D8-D66661A822B8}"/>
                  </a:ext>
                </a:extLst>
              </p:cNvPr>
              <p:cNvSpPr/>
              <p:nvPr/>
            </p:nvSpPr>
            <p:spPr>
              <a:xfrm>
                <a:off x="10559593" y="270798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F7977CE0-B6C2-4F63-8CE2-45090863114A}"/>
                  </a:ext>
                </a:extLst>
              </p:cNvPr>
              <p:cNvSpPr/>
              <p:nvPr/>
            </p:nvSpPr>
            <p:spPr>
              <a:xfrm>
                <a:off x="10559592" y="310972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B429CF69-C0A8-4712-BBC0-F76BCC5218D6}"/>
                  </a:ext>
                </a:extLst>
              </p:cNvPr>
              <p:cNvSpPr/>
              <p:nvPr/>
            </p:nvSpPr>
            <p:spPr>
              <a:xfrm>
                <a:off x="10559592" y="3069858"/>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2C2EBEDC-7C93-4E7A-8AB6-6647CE75829D}"/>
                  </a:ext>
                </a:extLst>
              </p:cNvPr>
              <p:cNvSpPr/>
              <p:nvPr/>
            </p:nvSpPr>
            <p:spPr>
              <a:xfrm>
                <a:off x="10559591" y="302963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57" name="Grafik 56">
              <a:extLst>
                <a:ext uri="{FF2B5EF4-FFF2-40B4-BE49-F238E27FC236}">
                  <a16:creationId xmlns:a16="http://schemas.microsoft.com/office/drawing/2014/main" id="{D2458EEB-7951-4E4B-A931-8C6FD2E67D61}"/>
                </a:ext>
              </a:extLst>
            </p:cNvPr>
            <p:cNvPicPr>
              <a:picLocks noChangeAspect="1"/>
            </p:cNvPicPr>
            <p:nvPr/>
          </p:nvPicPr>
          <p:blipFill>
            <a:blip r:embed="rId2"/>
            <a:stretch>
              <a:fillRect/>
            </a:stretch>
          </p:blipFill>
          <p:spPr>
            <a:xfrm>
              <a:off x="1224445" y="5493205"/>
              <a:ext cx="381910" cy="381910"/>
            </a:xfrm>
            <a:prstGeom prst="rect">
              <a:avLst/>
            </a:prstGeom>
            <a:ln w="19050">
              <a:solidFill>
                <a:schemeClr val="tx1"/>
              </a:solidFill>
            </a:ln>
          </p:spPr>
        </p:pic>
        <p:grpSp>
          <p:nvGrpSpPr>
            <p:cNvPr id="62" name="Gruppieren 61">
              <a:extLst>
                <a:ext uri="{FF2B5EF4-FFF2-40B4-BE49-F238E27FC236}">
                  <a16:creationId xmlns:a16="http://schemas.microsoft.com/office/drawing/2014/main" id="{47A93699-078F-444F-B8D4-6EE430F54E50}"/>
                </a:ext>
              </a:extLst>
            </p:cNvPr>
            <p:cNvGrpSpPr/>
            <p:nvPr/>
          </p:nvGrpSpPr>
          <p:grpSpPr>
            <a:xfrm>
              <a:off x="1388630" y="3990975"/>
              <a:ext cx="4747453" cy="2790825"/>
              <a:chOff x="1388630" y="3990975"/>
              <a:chExt cx="4747453" cy="2790825"/>
            </a:xfrm>
          </p:grpSpPr>
          <p:cxnSp>
            <p:nvCxnSpPr>
              <p:cNvPr id="59" name="Gerader Verbinder 58">
                <a:extLst>
                  <a:ext uri="{FF2B5EF4-FFF2-40B4-BE49-F238E27FC236}">
                    <a16:creationId xmlns:a16="http://schemas.microsoft.com/office/drawing/2014/main" id="{379ECD5F-F7EF-4973-BB1C-11D52CEE2EEE}"/>
                  </a:ext>
                </a:extLst>
              </p:cNvPr>
              <p:cNvCxnSpPr>
                <a:cxnSpLocks/>
              </p:cNvCxnSpPr>
              <p:nvPr/>
            </p:nvCxnSpPr>
            <p:spPr>
              <a:xfrm>
                <a:off x="3562350" y="3990975"/>
                <a:ext cx="0" cy="2790825"/>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1" name="Textfeld 60">
                <a:extLst>
                  <a:ext uri="{FF2B5EF4-FFF2-40B4-BE49-F238E27FC236}">
                    <a16:creationId xmlns:a16="http://schemas.microsoft.com/office/drawing/2014/main" id="{E04E6F1F-BE7F-4D63-B55A-BB1742595354}"/>
                  </a:ext>
                </a:extLst>
              </p:cNvPr>
              <p:cNvSpPr txBox="1"/>
              <p:nvPr/>
            </p:nvSpPr>
            <p:spPr>
              <a:xfrm>
                <a:off x="1388630" y="6316021"/>
                <a:ext cx="4747453" cy="461665"/>
              </a:xfrm>
              <a:prstGeom prst="rect">
                <a:avLst/>
              </a:prstGeom>
              <a:noFill/>
            </p:spPr>
            <p:txBody>
              <a:bodyPr wrap="none" rtlCol="0">
                <a:spAutoFit/>
              </a:bodyPr>
              <a:lstStyle/>
              <a:p>
                <a:r>
                  <a:rPr lang="de-DE" sz="2400">
                    <a:solidFill>
                      <a:srgbClr val="C00000"/>
                    </a:solidFill>
                  </a:rPr>
                  <a:t>Unsichtbar                              sichtbar</a:t>
                </a:r>
              </a:p>
            </p:txBody>
          </p:sp>
        </p:grpSp>
        <p:grpSp>
          <p:nvGrpSpPr>
            <p:cNvPr id="66" name="Gruppieren 65">
              <a:extLst>
                <a:ext uri="{FF2B5EF4-FFF2-40B4-BE49-F238E27FC236}">
                  <a16:creationId xmlns:a16="http://schemas.microsoft.com/office/drawing/2014/main" id="{1E04E518-1BBD-4A6D-9CA3-865210D34878}"/>
                </a:ext>
              </a:extLst>
            </p:cNvPr>
            <p:cNvGrpSpPr/>
            <p:nvPr/>
          </p:nvGrpSpPr>
          <p:grpSpPr>
            <a:xfrm>
              <a:off x="9839325" y="4782414"/>
              <a:ext cx="1123480" cy="369332"/>
              <a:chOff x="9839325" y="4782414"/>
              <a:chExt cx="1123480" cy="369332"/>
            </a:xfrm>
          </p:grpSpPr>
          <p:cxnSp>
            <p:nvCxnSpPr>
              <p:cNvPr id="64" name="Gerader Verbinder 63">
                <a:extLst>
                  <a:ext uri="{FF2B5EF4-FFF2-40B4-BE49-F238E27FC236}">
                    <a16:creationId xmlns:a16="http://schemas.microsoft.com/office/drawing/2014/main" id="{65FF017C-D413-4B58-BFB2-BBCFDB4A1F51}"/>
                  </a:ext>
                </a:extLst>
              </p:cNvPr>
              <p:cNvCxnSpPr/>
              <p:nvPr/>
            </p:nvCxnSpPr>
            <p:spPr>
              <a:xfrm>
                <a:off x="9839325" y="4987462"/>
                <a:ext cx="6000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0D2EA9BE-FE8C-41E3-91FD-F66A34C611F1}"/>
                  </a:ext>
                </a:extLst>
              </p:cNvPr>
              <p:cNvSpPr txBox="1"/>
              <p:nvPr/>
            </p:nvSpPr>
            <p:spPr>
              <a:xfrm>
                <a:off x="10385916" y="4782414"/>
                <a:ext cx="576889" cy="369332"/>
              </a:xfrm>
              <a:prstGeom prst="rect">
                <a:avLst/>
              </a:prstGeom>
              <a:noFill/>
            </p:spPr>
            <p:txBody>
              <a:bodyPr wrap="none" rtlCol="0">
                <a:spAutoFit/>
              </a:bodyPr>
              <a:lstStyle/>
              <a:p>
                <a:r>
                  <a:rPr lang="de-DE">
                    <a:solidFill>
                      <a:srgbClr val="C00000"/>
                    </a:solidFill>
                  </a:rPr>
                  <a:t>max</a:t>
                </a:r>
              </a:p>
            </p:txBody>
          </p:sp>
        </p:grpSp>
        <p:pic>
          <p:nvPicPr>
            <p:cNvPr id="70" name="Grafik 69">
              <a:extLst>
                <a:ext uri="{FF2B5EF4-FFF2-40B4-BE49-F238E27FC236}">
                  <a16:creationId xmlns:a16="http://schemas.microsoft.com/office/drawing/2014/main" id="{5709E4E2-C015-4B1F-9915-24C07BAA08E3}"/>
                </a:ext>
              </a:extLst>
            </p:cNvPr>
            <p:cNvPicPr>
              <a:picLocks noChangeAspect="1"/>
            </p:cNvPicPr>
            <p:nvPr/>
          </p:nvPicPr>
          <p:blipFill>
            <a:blip r:embed="rId2"/>
            <a:stretch>
              <a:fillRect/>
            </a:stretch>
          </p:blipFill>
          <p:spPr>
            <a:xfrm>
              <a:off x="5467910" y="5072345"/>
              <a:ext cx="381910" cy="381910"/>
            </a:xfrm>
            <a:prstGeom prst="rect">
              <a:avLst/>
            </a:prstGeom>
            <a:ln w="19050">
              <a:solidFill>
                <a:schemeClr val="tx1"/>
              </a:solidFill>
            </a:ln>
          </p:spPr>
        </p:pic>
        <p:pic>
          <p:nvPicPr>
            <p:cNvPr id="71" name="Grafik 70">
              <a:extLst>
                <a:ext uri="{FF2B5EF4-FFF2-40B4-BE49-F238E27FC236}">
                  <a16:creationId xmlns:a16="http://schemas.microsoft.com/office/drawing/2014/main" id="{A5BBD27E-8F46-489F-8D30-85A91E310442}"/>
                </a:ext>
              </a:extLst>
            </p:cNvPr>
            <p:cNvPicPr>
              <a:picLocks noChangeAspect="1"/>
            </p:cNvPicPr>
            <p:nvPr/>
          </p:nvPicPr>
          <p:blipFill>
            <a:blip r:embed="rId2"/>
            <a:stretch>
              <a:fillRect/>
            </a:stretch>
          </p:blipFill>
          <p:spPr>
            <a:xfrm>
              <a:off x="4106306" y="5330609"/>
              <a:ext cx="381910" cy="381910"/>
            </a:xfrm>
            <a:prstGeom prst="rect">
              <a:avLst/>
            </a:prstGeom>
            <a:ln w="19050">
              <a:solidFill>
                <a:schemeClr val="tx1"/>
              </a:solidFill>
            </a:ln>
          </p:spPr>
        </p:pic>
        <p:pic>
          <p:nvPicPr>
            <p:cNvPr id="72" name="Grafik 71">
              <a:extLst>
                <a:ext uri="{FF2B5EF4-FFF2-40B4-BE49-F238E27FC236}">
                  <a16:creationId xmlns:a16="http://schemas.microsoft.com/office/drawing/2014/main" id="{799E1B2A-932F-4D53-9F3F-83E308B4404D}"/>
                </a:ext>
              </a:extLst>
            </p:cNvPr>
            <p:cNvPicPr>
              <a:picLocks noChangeAspect="1"/>
            </p:cNvPicPr>
            <p:nvPr/>
          </p:nvPicPr>
          <p:blipFill>
            <a:blip r:embed="rId2"/>
            <a:stretch>
              <a:fillRect/>
            </a:stretch>
          </p:blipFill>
          <p:spPr>
            <a:xfrm>
              <a:off x="2849576" y="4710894"/>
              <a:ext cx="381910" cy="381910"/>
            </a:xfrm>
            <a:prstGeom prst="rect">
              <a:avLst/>
            </a:prstGeom>
            <a:ln w="19050">
              <a:solidFill>
                <a:schemeClr val="tx1"/>
              </a:solidFill>
            </a:ln>
          </p:spPr>
        </p:pic>
        <p:pic>
          <p:nvPicPr>
            <p:cNvPr id="73" name="Grafik 72">
              <a:extLst>
                <a:ext uri="{FF2B5EF4-FFF2-40B4-BE49-F238E27FC236}">
                  <a16:creationId xmlns:a16="http://schemas.microsoft.com/office/drawing/2014/main" id="{2697CCC3-479E-47B1-A0CE-CB211AAA664A}"/>
                </a:ext>
              </a:extLst>
            </p:cNvPr>
            <p:cNvPicPr>
              <a:picLocks noChangeAspect="1"/>
            </p:cNvPicPr>
            <p:nvPr/>
          </p:nvPicPr>
          <p:blipFill>
            <a:blip r:embed="rId2"/>
            <a:stretch>
              <a:fillRect/>
            </a:stretch>
          </p:blipFill>
          <p:spPr>
            <a:xfrm>
              <a:off x="1487972" y="4969158"/>
              <a:ext cx="381910" cy="381910"/>
            </a:xfrm>
            <a:prstGeom prst="rect">
              <a:avLst/>
            </a:prstGeom>
            <a:ln w="19050">
              <a:solidFill>
                <a:schemeClr val="tx1"/>
              </a:solidFill>
            </a:ln>
          </p:spPr>
        </p:pic>
        <p:pic>
          <p:nvPicPr>
            <p:cNvPr id="74" name="Grafik 73">
              <a:extLst>
                <a:ext uri="{FF2B5EF4-FFF2-40B4-BE49-F238E27FC236}">
                  <a16:creationId xmlns:a16="http://schemas.microsoft.com/office/drawing/2014/main" id="{7D1D3540-E709-4CC0-8003-61638B529E9A}"/>
                </a:ext>
              </a:extLst>
            </p:cNvPr>
            <p:cNvPicPr>
              <a:picLocks noChangeAspect="1"/>
            </p:cNvPicPr>
            <p:nvPr/>
          </p:nvPicPr>
          <p:blipFill>
            <a:blip r:embed="rId2"/>
            <a:stretch>
              <a:fillRect/>
            </a:stretch>
          </p:blipFill>
          <p:spPr>
            <a:xfrm>
              <a:off x="2239989" y="4921674"/>
              <a:ext cx="381910" cy="381910"/>
            </a:xfrm>
            <a:prstGeom prst="rect">
              <a:avLst/>
            </a:prstGeom>
            <a:ln w="19050">
              <a:solidFill>
                <a:schemeClr val="tx1"/>
              </a:solidFill>
            </a:ln>
          </p:spPr>
        </p:pic>
        <p:pic>
          <p:nvPicPr>
            <p:cNvPr id="75" name="Grafik 74">
              <a:extLst>
                <a:ext uri="{FF2B5EF4-FFF2-40B4-BE49-F238E27FC236}">
                  <a16:creationId xmlns:a16="http://schemas.microsoft.com/office/drawing/2014/main" id="{2BB268A8-A8A5-463C-A6EF-E16E676A598C}"/>
                </a:ext>
              </a:extLst>
            </p:cNvPr>
            <p:cNvPicPr>
              <a:picLocks noChangeAspect="1"/>
            </p:cNvPicPr>
            <p:nvPr/>
          </p:nvPicPr>
          <p:blipFill>
            <a:blip r:embed="rId2"/>
            <a:stretch>
              <a:fillRect/>
            </a:stretch>
          </p:blipFill>
          <p:spPr>
            <a:xfrm>
              <a:off x="2859087" y="5263300"/>
              <a:ext cx="381910" cy="381910"/>
            </a:xfrm>
            <a:prstGeom prst="rect">
              <a:avLst/>
            </a:prstGeom>
            <a:ln w="19050">
              <a:solidFill>
                <a:schemeClr val="tx1"/>
              </a:solidFill>
            </a:ln>
          </p:spPr>
        </p:pic>
        <p:pic>
          <p:nvPicPr>
            <p:cNvPr id="76" name="Grafik 75">
              <a:extLst>
                <a:ext uri="{FF2B5EF4-FFF2-40B4-BE49-F238E27FC236}">
                  <a16:creationId xmlns:a16="http://schemas.microsoft.com/office/drawing/2014/main" id="{55F97FEC-9FC8-4D9F-B45D-EC5CF03BA851}"/>
                </a:ext>
              </a:extLst>
            </p:cNvPr>
            <p:cNvPicPr>
              <a:picLocks noChangeAspect="1"/>
            </p:cNvPicPr>
            <p:nvPr/>
          </p:nvPicPr>
          <p:blipFill>
            <a:blip r:embed="rId2"/>
            <a:stretch>
              <a:fillRect/>
            </a:stretch>
          </p:blipFill>
          <p:spPr>
            <a:xfrm>
              <a:off x="2317223" y="5206404"/>
              <a:ext cx="381910" cy="381910"/>
            </a:xfrm>
            <a:prstGeom prst="rect">
              <a:avLst/>
            </a:prstGeom>
            <a:ln w="19050">
              <a:solidFill>
                <a:schemeClr val="tx1"/>
              </a:solidFill>
            </a:ln>
          </p:spPr>
        </p:pic>
        <p:sp>
          <p:nvSpPr>
            <p:cNvPr id="80" name="Freeform 10">
              <a:extLst>
                <a:ext uri="{FF2B5EF4-FFF2-40B4-BE49-F238E27FC236}">
                  <a16:creationId xmlns:a16="http://schemas.microsoft.com/office/drawing/2014/main" id="{DF2E2F19-56C7-4725-81A7-116F49DD3CE9}"/>
                </a:ext>
              </a:extLst>
            </p:cNvPr>
            <p:cNvSpPr>
              <a:spLocks/>
            </p:cNvSpPr>
            <p:nvPr/>
          </p:nvSpPr>
          <p:spPr bwMode="auto">
            <a:xfrm>
              <a:off x="7129684" y="5620749"/>
              <a:ext cx="90856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accent6">
                  <a:lumMod val="75000"/>
                </a:schemeClr>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84" name="Grafik 83">
              <a:extLst>
                <a:ext uri="{FF2B5EF4-FFF2-40B4-BE49-F238E27FC236}">
                  <a16:creationId xmlns:a16="http://schemas.microsoft.com/office/drawing/2014/main" id="{5259E7C5-6309-4FE5-B15B-B0CAAA07C114}"/>
                </a:ext>
              </a:extLst>
            </p:cNvPr>
            <p:cNvPicPr>
              <a:picLocks noChangeAspect="1"/>
            </p:cNvPicPr>
            <p:nvPr/>
          </p:nvPicPr>
          <p:blipFill>
            <a:blip r:embed="rId4"/>
            <a:stretch>
              <a:fillRect/>
            </a:stretch>
          </p:blipFill>
          <p:spPr>
            <a:xfrm>
              <a:off x="3910424" y="5667525"/>
              <a:ext cx="381911" cy="381911"/>
            </a:xfrm>
            <a:prstGeom prst="rect">
              <a:avLst/>
            </a:prstGeom>
            <a:ln w="19050">
              <a:solidFill>
                <a:schemeClr val="tx1"/>
              </a:solidFill>
            </a:ln>
          </p:spPr>
        </p:pic>
        <p:pic>
          <p:nvPicPr>
            <p:cNvPr id="85" name="Grafik 84">
              <a:extLst>
                <a:ext uri="{FF2B5EF4-FFF2-40B4-BE49-F238E27FC236}">
                  <a16:creationId xmlns:a16="http://schemas.microsoft.com/office/drawing/2014/main" id="{960B316B-9BFB-4FA7-889F-1C6EC4CC9351}"/>
                </a:ext>
              </a:extLst>
            </p:cNvPr>
            <p:cNvPicPr>
              <a:picLocks noChangeAspect="1"/>
            </p:cNvPicPr>
            <p:nvPr/>
          </p:nvPicPr>
          <p:blipFill>
            <a:blip r:embed="rId4"/>
            <a:stretch>
              <a:fillRect/>
            </a:stretch>
          </p:blipFill>
          <p:spPr>
            <a:xfrm>
              <a:off x="3192130" y="5674676"/>
              <a:ext cx="381911" cy="381911"/>
            </a:xfrm>
            <a:prstGeom prst="rect">
              <a:avLst/>
            </a:prstGeom>
            <a:ln w="19050">
              <a:solidFill>
                <a:schemeClr val="tx1"/>
              </a:solidFill>
            </a:ln>
          </p:spPr>
        </p:pic>
        <p:pic>
          <p:nvPicPr>
            <p:cNvPr id="86" name="Grafik 85">
              <a:extLst>
                <a:ext uri="{FF2B5EF4-FFF2-40B4-BE49-F238E27FC236}">
                  <a16:creationId xmlns:a16="http://schemas.microsoft.com/office/drawing/2014/main" id="{9AE3489C-9442-4DAA-861E-378AD358E578}"/>
                </a:ext>
              </a:extLst>
            </p:cNvPr>
            <p:cNvPicPr>
              <a:picLocks noChangeAspect="1"/>
            </p:cNvPicPr>
            <p:nvPr/>
          </p:nvPicPr>
          <p:blipFill>
            <a:blip r:embed="rId4"/>
            <a:stretch>
              <a:fillRect/>
            </a:stretch>
          </p:blipFill>
          <p:spPr>
            <a:xfrm>
              <a:off x="2206152" y="5691130"/>
              <a:ext cx="381911" cy="381911"/>
            </a:xfrm>
            <a:prstGeom prst="rect">
              <a:avLst/>
            </a:prstGeom>
            <a:ln w="19050">
              <a:solidFill>
                <a:schemeClr val="tx1"/>
              </a:solidFill>
            </a:ln>
          </p:spPr>
        </p:pic>
        <p:pic>
          <p:nvPicPr>
            <p:cNvPr id="87" name="Grafik 86">
              <a:extLst>
                <a:ext uri="{FF2B5EF4-FFF2-40B4-BE49-F238E27FC236}">
                  <a16:creationId xmlns:a16="http://schemas.microsoft.com/office/drawing/2014/main" id="{8909CD16-B2B3-4219-ACE3-D46077F09B47}"/>
                </a:ext>
              </a:extLst>
            </p:cNvPr>
            <p:cNvPicPr>
              <a:picLocks noChangeAspect="1"/>
            </p:cNvPicPr>
            <p:nvPr/>
          </p:nvPicPr>
          <p:blipFill>
            <a:blip r:embed="rId4"/>
            <a:stretch>
              <a:fillRect/>
            </a:stretch>
          </p:blipFill>
          <p:spPr>
            <a:xfrm>
              <a:off x="4488216" y="5667525"/>
              <a:ext cx="381911" cy="381911"/>
            </a:xfrm>
            <a:prstGeom prst="rect">
              <a:avLst/>
            </a:prstGeom>
            <a:ln w="19050">
              <a:solidFill>
                <a:schemeClr val="tx1"/>
              </a:solidFill>
            </a:ln>
          </p:spPr>
        </p:pic>
        <p:pic>
          <p:nvPicPr>
            <p:cNvPr id="88" name="Grafik 87">
              <a:extLst>
                <a:ext uri="{FF2B5EF4-FFF2-40B4-BE49-F238E27FC236}">
                  <a16:creationId xmlns:a16="http://schemas.microsoft.com/office/drawing/2014/main" id="{684C853C-9082-4B76-8929-01E223FB7C90}"/>
                </a:ext>
              </a:extLst>
            </p:cNvPr>
            <p:cNvPicPr>
              <a:picLocks noChangeAspect="1"/>
            </p:cNvPicPr>
            <p:nvPr/>
          </p:nvPicPr>
          <p:blipFill>
            <a:blip r:embed="rId4"/>
            <a:stretch>
              <a:fillRect/>
            </a:stretch>
          </p:blipFill>
          <p:spPr>
            <a:xfrm>
              <a:off x="5244280" y="5642589"/>
              <a:ext cx="381911" cy="381911"/>
            </a:xfrm>
            <a:prstGeom prst="rect">
              <a:avLst/>
            </a:prstGeom>
            <a:ln w="19050">
              <a:solidFill>
                <a:schemeClr val="tx1"/>
              </a:solidFill>
            </a:ln>
          </p:spPr>
        </p:pic>
        <p:sp>
          <p:nvSpPr>
            <p:cNvPr id="89" name="Rechteck 88">
              <a:extLst>
                <a:ext uri="{FF2B5EF4-FFF2-40B4-BE49-F238E27FC236}">
                  <a16:creationId xmlns:a16="http://schemas.microsoft.com/office/drawing/2014/main" id="{496F3600-9BD3-40A2-8849-9205E0BC3E92}"/>
                </a:ext>
              </a:extLst>
            </p:cNvPr>
            <p:cNvSpPr/>
            <p:nvPr/>
          </p:nvSpPr>
          <p:spPr>
            <a:xfrm>
              <a:off x="9614930" y="5569551"/>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0" name="Rechteck 89">
              <a:extLst>
                <a:ext uri="{FF2B5EF4-FFF2-40B4-BE49-F238E27FC236}">
                  <a16:creationId xmlns:a16="http://schemas.microsoft.com/office/drawing/2014/main" id="{8066E722-4614-48DA-AA4E-D36C79FCEA26}"/>
                </a:ext>
              </a:extLst>
            </p:cNvPr>
            <p:cNvSpPr/>
            <p:nvPr/>
          </p:nvSpPr>
          <p:spPr>
            <a:xfrm>
              <a:off x="9614930" y="5512163"/>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Rechteck 90">
              <a:extLst>
                <a:ext uri="{FF2B5EF4-FFF2-40B4-BE49-F238E27FC236}">
                  <a16:creationId xmlns:a16="http://schemas.microsoft.com/office/drawing/2014/main" id="{325B616E-3E8F-4285-A484-1FD283D944C5}"/>
                </a:ext>
              </a:extLst>
            </p:cNvPr>
            <p:cNvSpPr/>
            <p:nvPr/>
          </p:nvSpPr>
          <p:spPr>
            <a:xfrm>
              <a:off x="9614929" y="5454255"/>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Rechteck 91">
              <a:extLst>
                <a:ext uri="{FF2B5EF4-FFF2-40B4-BE49-F238E27FC236}">
                  <a16:creationId xmlns:a16="http://schemas.microsoft.com/office/drawing/2014/main" id="{075F676A-4BBF-416A-A079-1396A6F14F4A}"/>
                </a:ext>
              </a:extLst>
            </p:cNvPr>
            <p:cNvSpPr/>
            <p:nvPr/>
          </p:nvSpPr>
          <p:spPr>
            <a:xfrm>
              <a:off x="9614930" y="5392306"/>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Rechteck 92">
              <a:extLst>
                <a:ext uri="{FF2B5EF4-FFF2-40B4-BE49-F238E27FC236}">
                  <a16:creationId xmlns:a16="http://schemas.microsoft.com/office/drawing/2014/main" id="{C6483FA6-88F8-481C-A574-D3123840810F}"/>
                </a:ext>
              </a:extLst>
            </p:cNvPr>
            <p:cNvSpPr/>
            <p:nvPr/>
          </p:nvSpPr>
          <p:spPr>
            <a:xfrm>
              <a:off x="9614929" y="5334398"/>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Rechteck 93">
              <a:extLst>
                <a:ext uri="{FF2B5EF4-FFF2-40B4-BE49-F238E27FC236}">
                  <a16:creationId xmlns:a16="http://schemas.microsoft.com/office/drawing/2014/main" id="{E9D14C5C-6B0D-4258-9DD7-30DF6E5A0859}"/>
                </a:ext>
              </a:extLst>
            </p:cNvPr>
            <p:cNvSpPr/>
            <p:nvPr/>
          </p:nvSpPr>
          <p:spPr>
            <a:xfrm>
              <a:off x="10118639" y="4914983"/>
              <a:ext cx="107899" cy="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Rechteck 94">
              <a:extLst>
                <a:ext uri="{FF2B5EF4-FFF2-40B4-BE49-F238E27FC236}">
                  <a16:creationId xmlns:a16="http://schemas.microsoft.com/office/drawing/2014/main" id="{F73CF6D1-4B73-4A99-9A69-BF7831675728}"/>
                </a:ext>
              </a:extLst>
            </p:cNvPr>
            <p:cNvSpPr/>
            <p:nvPr/>
          </p:nvSpPr>
          <p:spPr>
            <a:xfrm>
              <a:off x="10118637" y="4855745"/>
              <a:ext cx="107899" cy="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Rechteck 95">
              <a:extLst>
                <a:ext uri="{FF2B5EF4-FFF2-40B4-BE49-F238E27FC236}">
                  <a16:creationId xmlns:a16="http://schemas.microsoft.com/office/drawing/2014/main" id="{521B3537-49FD-4AD1-90EE-FA95605AB58A}"/>
                </a:ext>
              </a:extLst>
            </p:cNvPr>
            <p:cNvSpPr/>
            <p:nvPr/>
          </p:nvSpPr>
          <p:spPr>
            <a:xfrm>
              <a:off x="10118637" y="4796507"/>
              <a:ext cx="107899" cy="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31471AE2-0CA6-4D50-909D-A272D399A17B}"/>
                </a:ext>
              </a:extLst>
            </p:cNvPr>
            <p:cNvSpPr/>
            <p:nvPr/>
          </p:nvSpPr>
          <p:spPr>
            <a:xfrm>
              <a:off x="10118637" y="4739119"/>
              <a:ext cx="107899" cy="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8" name="Rechteck 97">
              <a:extLst>
                <a:ext uri="{FF2B5EF4-FFF2-40B4-BE49-F238E27FC236}">
                  <a16:creationId xmlns:a16="http://schemas.microsoft.com/office/drawing/2014/main" id="{73E5D5E5-62D8-4D75-AB42-E1F8B3D0800D}"/>
                </a:ext>
              </a:extLst>
            </p:cNvPr>
            <p:cNvSpPr/>
            <p:nvPr/>
          </p:nvSpPr>
          <p:spPr>
            <a:xfrm>
              <a:off x="10118636" y="4681211"/>
              <a:ext cx="107899" cy="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0" name="Freeform 10">
            <a:extLst>
              <a:ext uri="{FF2B5EF4-FFF2-40B4-BE49-F238E27FC236}">
                <a16:creationId xmlns:a16="http://schemas.microsoft.com/office/drawing/2014/main" id="{753A28F6-2EB1-4F69-9ACD-325E067D0795}"/>
              </a:ext>
            </a:extLst>
          </p:cNvPr>
          <p:cNvSpPr>
            <a:spLocks/>
          </p:cNvSpPr>
          <p:nvPr/>
        </p:nvSpPr>
        <p:spPr bwMode="auto">
          <a:xfrm>
            <a:off x="5641717" y="2909431"/>
            <a:ext cx="90856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accent6">
                <a:lumMod val="75000"/>
              </a:schemeClr>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1" name="Textfeld 100">
            <a:extLst>
              <a:ext uri="{FF2B5EF4-FFF2-40B4-BE49-F238E27FC236}">
                <a16:creationId xmlns:a16="http://schemas.microsoft.com/office/drawing/2014/main" id="{8334F217-F814-4BF2-B6AC-0976FC378376}"/>
              </a:ext>
            </a:extLst>
          </p:cNvPr>
          <p:cNvSpPr txBox="1"/>
          <p:nvPr/>
        </p:nvSpPr>
        <p:spPr>
          <a:xfrm>
            <a:off x="9454187" y="1524451"/>
            <a:ext cx="898003" cy="584775"/>
          </a:xfrm>
          <a:prstGeom prst="rect">
            <a:avLst/>
          </a:prstGeom>
          <a:noFill/>
        </p:spPr>
        <p:txBody>
          <a:bodyPr wrap="none" rtlCol="0">
            <a:spAutoFit/>
          </a:bodyPr>
          <a:lstStyle/>
          <a:p>
            <a:r>
              <a:rPr lang="de-DE" sz="3200" b="1">
                <a:solidFill>
                  <a:schemeClr val="accent6">
                    <a:lumMod val="75000"/>
                  </a:schemeClr>
                </a:solidFill>
              </a:rPr>
              <a:t>1</a:t>
            </a:r>
            <a:r>
              <a:rPr lang="de-DE" sz="3200" b="1"/>
              <a:t> : </a:t>
            </a:r>
            <a:r>
              <a:rPr lang="de-DE" sz="3200" b="1">
                <a:solidFill>
                  <a:schemeClr val="tx2"/>
                </a:solidFill>
              </a:rPr>
              <a:t>3</a:t>
            </a:r>
            <a:endParaRPr lang="de-DE" b="1">
              <a:solidFill>
                <a:schemeClr val="tx2"/>
              </a:solidFill>
            </a:endParaRPr>
          </a:p>
        </p:txBody>
      </p:sp>
      <p:sp>
        <p:nvSpPr>
          <p:cNvPr id="102" name="Rechteck 101">
            <a:extLst>
              <a:ext uri="{FF2B5EF4-FFF2-40B4-BE49-F238E27FC236}">
                <a16:creationId xmlns:a16="http://schemas.microsoft.com/office/drawing/2014/main" id="{A02B2E79-BE1D-4954-BD0A-4954CDE367FF}"/>
              </a:ext>
            </a:extLst>
          </p:cNvPr>
          <p:cNvSpPr/>
          <p:nvPr/>
        </p:nvSpPr>
        <p:spPr>
          <a:xfrm>
            <a:off x="9248775" y="1447800"/>
            <a:ext cx="1352550" cy="7467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Textfeld 102">
            <a:extLst>
              <a:ext uri="{FF2B5EF4-FFF2-40B4-BE49-F238E27FC236}">
                <a16:creationId xmlns:a16="http://schemas.microsoft.com/office/drawing/2014/main" id="{50BD40F4-B0D5-428B-AE1B-B683C2C7FE91}"/>
              </a:ext>
            </a:extLst>
          </p:cNvPr>
          <p:cNvSpPr txBox="1"/>
          <p:nvPr/>
        </p:nvSpPr>
        <p:spPr>
          <a:xfrm>
            <a:off x="8638903" y="6186394"/>
            <a:ext cx="2959465" cy="461665"/>
          </a:xfrm>
          <a:prstGeom prst="rect">
            <a:avLst/>
          </a:prstGeom>
          <a:noFill/>
        </p:spPr>
        <p:txBody>
          <a:bodyPr wrap="none" rtlCol="0">
            <a:spAutoFit/>
          </a:bodyPr>
          <a:lstStyle/>
          <a:p>
            <a:r>
              <a:rPr lang="de-DE" sz="2400"/>
              <a:t>z.B.: [</a:t>
            </a:r>
            <a:r>
              <a:rPr lang="de-DE" sz="2400" baseline="30000"/>
              <a:t>12</a:t>
            </a:r>
            <a:r>
              <a:rPr lang="de-DE" sz="2400"/>
              <a:t>C ]: [</a:t>
            </a:r>
            <a:r>
              <a:rPr lang="de-DE" sz="2400" baseline="30000"/>
              <a:t>13</a:t>
            </a:r>
            <a:r>
              <a:rPr lang="de-DE" sz="2400"/>
              <a:t>C] = 66:1</a:t>
            </a:r>
          </a:p>
        </p:txBody>
      </p:sp>
    </p:spTree>
    <p:extLst>
      <p:ext uri="{BB962C8B-B14F-4D97-AF65-F5344CB8AC3E}">
        <p14:creationId xmlns:p14="http://schemas.microsoft.com/office/powerpoint/2010/main" val="162874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p:txBody>
          <a:bodyPr/>
          <a:lstStyle/>
          <a:p>
            <a:r>
              <a:rPr lang="de-DE"/>
              <a:t>Emission und Absorption</a:t>
            </a:r>
          </a:p>
        </p:txBody>
      </p:sp>
      <p:sp>
        <p:nvSpPr>
          <p:cNvPr id="5" name="Wolke 4">
            <a:extLst>
              <a:ext uri="{FF2B5EF4-FFF2-40B4-BE49-F238E27FC236}">
                <a16:creationId xmlns:a16="http://schemas.microsoft.com/office/drawing/2014/main" id="{72868D25-68D4-46BA-9348-00B0FB243061}"/>
              </a:ext>
            </a:extLst>
          </p:cNvPr>
          <p:cNvSpPr/>
          <p:nvPr/>
        </p:nvSpPr>
        <p:spPr>
          <a:xfrm>
            <a:off x="2104704" y="2076451"/>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9B35BCD6-DCAE-4550-92B0-053ABDB0B11B}"/>
              </a:ext>
            </a:extLst>
          </p:cNvPr>
          <p:cNvPicPr>
            <a:picLocks noChangeAspect="1"/>
          </p:cNvPicPr>
          <p:nvPr/>
        </p:nvPicPr>
        <p:blipFill>
          <a:blip r:embed="rId2"/>
          <a:stretch>
            <a:fillRect/>
          </a:stretch>
        </p:blipFill>
        <p:spPr>
          <a:xfrm>
            <a:off x="3755705" y="2451102"/>
            <a:ext cx="1346198" cy="1346198"/>
          </a:xfrm>
          <a:prstGeom prst="rect">
            <a:avLst/>
          </a:prstGeom>
        </p:spPr>
      </p:pic>
      <p:sp>
        <p:nvSpPr>
          <p:cNvPr id="6" name="Freeform 10">
            <a:extLst>
              <a:ext uri="{FF2B5EF4-FFF2-40B4-BE49-F238E27FC236}">
                <a16:creationId xmlns:a16="http://schemas.microsoft.com/office/drawing/2014/main" id="{F5F74A70-A770-42C9-897F-BB919EBED04A}"/>
              </a:ext>
            </a:extLst>
          </p:cNvPr>
          <p:cNvSpPr>
            <a:spLocks/>
          </p:cNvSpPr>
          <p:nvPr/>
        </p:nvSpPr>
        <p:spPr bwMode="auto">
          <a:xfrm>
            <a:off x="349567" y="4562476"/>
            <a:ext cx="1323340"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9" name="Grafik 8">
            <a:extLst>
              <a:ext uri="{FF2B5EF4-FFF2-40B4-BE49-F238E27FC236}">
                <a16:creationId xmlns:a16="http://schemas.microsoft.com/office/drawing/2014/main" id="{81C9937E-58BF-4E4A-9431-B9E63063DB7B}"/>
              </a:ext>
            </a:extLst>
          </p:cNvPr>
          <p:cNvPicPr>
            <a:picLocks noChangeAspect="1"/>
          </p:cNvPicPr>
          <p:nvPr/>
        </p:nvPicPr>
        <p:blipFill>
          <a:blip r:embed="rId3"/>
          <a:stretch>
            <a:fillRect/>
          </a:stretch>
        </p:blipFill>
        <p:spPr>
          <a:xfrm>
            <a:off x="9029928" y="1961693"/>
            <a:ext cx="2768600" cy="1814970"/>
          </a:xfrm>
          <a:prstGeom prst="rect">
            <a:avLst/>
          </a:prstGeom>
        </p:spPr>
      </p:pic>
      <p:sp>
        <p:nvSpPr>
          <p:cNvPr id="10" name="Freeform 10">
            <a:extLst>
              <a:ext uri="{FF2B5EF4-FFF2-40B4-BE49-F238E27FC236}">
                <a16:creationId xmlns:a16="http://schemas.microsoft.com/office/drawing/2014/main" id="{34CE6C05-774A-4BAF-8AB2-8A4824B78E1F}"/>
              </a:ext>
            </a:extLst>
          </p:cNvPr>
          <p:cNvSpPr>
            <a:spLocks/>
          </p:cNvSpPr>
          <p:nvPr/>
        </p:nvSpPr>
        <p:spPr bwMode="auto">
          <a:xfrm>
            <a:off x="6975475" y="4776789"/>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 name="Freeform 10">
            <a:extLst>
              <a:ext uri="{FF2B5EF4-FFF2-40B4-BE49-F238E27FC236}">
                <a16:creationId xmlns:a16="http://schemas.microsoft.com/office/drawing/2014/main" id="{56606D30-C75E-4C0F-912D-69AD5980E4CB}"/>
              </a:ext>
            </a:extLst>
          </p:cNvPr>
          <p:cNvSpPr>
            <a:spLocks/>
          </p:cNvSpPr>
          <p:nvPr/>
        </p:nvSpPr>
        <p:spPr bwMode="auto">
          <a:xfrm>
            <a:off x="130171" y="494188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 name="Freeform 10">
            <a:extLst>
              <a:ext uri="{FF2B5EF4-FFF2-40B4-BE49-F238E27FC236}">
                <a16:creationId xmlns:a16="http://schemas.microsoft.com/office/drawing/2014/main" id="{5A36602A-0A8B-4EE3-8CA2-572401D379DA}"/>
              </a:ext>
            </a:extLst>
          </p:cNvPr>
          <p:cNvSpPr>
            <a:spLocks/>
          </p:cNvSpPr>
          <p:nvPr/>
        </p:nvSpPr>
        <p:spPr bwMode="auto">
          <a:xfrm>
            <a:off x="349563" y="5416550"/>
            <a:ext cx="132334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 name="Freeform 10">
            <a:extLst>
              <a:ext uri="{FF2B5EF4-FFF2-40B4-BE49-F238E27FC236}">
                <a16:creationId xmlns:a16="http://schemas.microsoft.com/office/drawing/2014/main" id="{A3542B84-2331-4FC3-A210-ACD484224F7B}"/>
              </a:ext>
            </a:extLst>
          </p:cNvPr>
          <p:cNvSpPr>
            <a:spLocks/>
          </p:cNvSpPr>
          <p:nvPr/>
        </p:nvSpPr>
        <p:spPr bwMode="auto">
          <a:xfrm>
            <a:off x="130173" y="590867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4" name="Wolke 13">
            <a:extLst>
              <a:ext uri="{FF2B5EF4-FFF2-40B4-BE49-F238E27FC236}">
                <a16:creationId xmlns:a16="http://schemas.microsoft.com/office/drawing/2014/main" id="{C3A6B542-3005-41BF-A836-B9CD4CD67EC7}"/>
              </a:ext>
            </a:extLst>
          </p:cNvPr>
          <p:cNvSpPr/>
          <p:nvPr/>
        </p:nvSpPr>
        <p:spPr>
          <a:xfrm>
            <a:off x="2104704" y="4318000"/>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3342C0F1-CBA2-49A9-B96B-585E458DFC62}"/>
              </a:ext>
            </a:extLst>
          </p:cNvPr>
          <p:cNvPicPr>
            <a:picLocks noChangeAspect="1"/>
          </p:cNvPicPr>
          <p:nvPr/>
        </p:nvPicPr>
        <p:blipFill>
          <a:blip r:embed="rId4"/>
          <a:stretch>
            <a:fillRect/>
          </a:stretch>
        </p:blipFill>
        <p:spPr>
          <a:xfrm>
            <a:off x="3492501" y="4610100"/>
            <a:ext cx="1346198" cy="1346198"/>
          </a:xfrm>
          <a:prstGeom prst="rect">
            <a:avLst/>
          </a:prstGeom>
        </p:spPr>
      </p:pic>
      <p:sp>
        <p:nvSpPr>
          <p:cNvPr id="15" name="Freeform 10">
            <a:extLst>
              <a:ext uri="{FF2B5EF4-FFF2-40B4-BE49-F238E27FC236}">
                <a16:creationId xmlns:a16="http://schemas.microsoft.com/office/drawing/2014/main" id="{CBAAEB5E-32FE-4A9B-B327-B6C68DA3F707}"/>
              </a:ext>
            </a:extLst>
          </p:cNvPr>
          <p:cNvSpPr>
            <a:spLocks/>
          </p:cNvSpPr>
          <p:nvPr/>
        </p:nvSpPr>
        <p:spPr bwMode="auto">
          <a:xfrm>
            <a:off x="6870699" y="272993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6" name="Freeform 10">
            <a:extLst>
              <a:ext uri="{FF2B5EF4-FFF2-40B4-BE49-F238E27FC236}">
                <a16:creationId xmlns:a16="http://schemas.microsoft.com/office/drawing/2014/main" id="{EA94DDC8-45BA-44B8-8EEF-960DB99882C9}"/>
              </a:ext>
            </a:extLst>
          </p:cNvPr>
          <p:cNvSpPr>
            <a:spLocks/>
          </p:cNvSpPr>
          <p:nvPr/>
        </p:nvSpPr>
        <p:spPr bwMode="auto">
          <a:xfrm>
            <a:off x="6870699" y="559752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7" name="Grafik 16">
            <a:extLst>
              <a:ext uri="{FF2B5EF4-FFF2-40B4-BE49-F238E27FC236}">
                <a16:creationId xmlns:a16="http://schemas.microsoft.com/office/drawing/2014/main" id="{CC96FE31-C2C1-41D2-BE90-BF817E18EF74}"/>
              </a:ext>
            </a:extLst>
          </p:cNvPr>
          <p:cNvPicPr>
            <a:picLocks noChangeAspect="1"/>
          </p:cNvPicPr>
          <p:nvPr/>
        </p:nvPicPr>
        <p:blipFill>
          <a:blip r:embed="rId5"/>
          <a:stretch>
            <a:fillRect/>
          </a:stretch>
        </p:blipFill>
        <p:spPr>
          <a:xfrm>
            <a:off x="9033650" y="4493082"/>
            <a:ext cx="2761156" cy="1810091"/>
          </a:xfrm>
          <a:prstGeom prst="rect">
            <a:avLst/>
          </a:prstGeom>
        </p:spPr>
      </p:pic>
      <p:sp>
        <p:nvSpPr>
          <p:cNvPr id="18" name="Textfeld 17">
            <a:extLst>
              <a:ext uri="{FF2B5EF4-FFF2-40B4-BE49-F238E27FC236}">
                <a16:creationId xmlns:a16="http://schemas.microsoft.com/office/drawing/2014/main" id="{ABF78C68-0F10-4583-B034-D9AB4313EF6C}"/>
              </a:ext>
            </a:extLst>
          </p:cNvPr>
          <p:cNvSpPr txBox="1"/>
          <p:nvPr/>
        </p:nvSpPr>
        <p:spPr>
          <a:xfrm>
            <a:off x="9909121" y="2009369"/>
            <a:ext cx="1285929" cy="461665"/>
          </a:xfrm>
          <a:prstGeom prst="rect">
            <a:avLst/>
          </a:prstGeom>
          <a:noFill/>
        </p:spPr>
        <p:txBody>
          <a:bodyPr wrap="none" rtlCol="0">
            <a:spAutoFit/>
          </a:bodyPr>
          <a:lstStyle/>
          <a:p>
            <a:r>
              <a:rPr lang="de-DE" sz="2400"/>
              <a:t>Emission</a:t>
            </a:r>
          </a:p>
        </p:txBody>
      </p:sp>
      <p:sp>
        <p:nvSpPr>
          <p:cNvPr id="19" name="Textfeld 18">
            <a:extLst>
              <a:ext uri="{FF2B5EF4-FFF2-40B4-BE49-F238E27FC236}">
                <a16:creationId xmlns:a16="http://schemas.microsoft.com/office/drawing/2014/main" id="{93EBA553-5D18-445C-865F-892E6A0CC50E}"/>
              </a:ext>
            </a:extLst>
          </p:cNvPr>
          <p:cNvSpPr txBox="1"/>
          <p:nvPr/>
        </p:nvSpPr>
        <p:spPr>
          <a:xfrm>
            <a:off x="9767062" y="4554540"/>
            <a:ext cx="1570045" cy="461665"/>
          </a:xfrm>
          <a:prstGeom prst="rect">
            <a:avLst/>
          </a:prstGeom>
          <a:noFill/>
        </p:spPr>
        <p:txBody>
          <a:bodyPr wrap="none" rtlCol="0">
            <a:spAutoFit/>
          </a:bodyPr>
          <a:lstStyle/>
          <a:p>
            <a:r>
              <a:rPr lang="de-DE" sz="2400"/>
              <a:t>Absorption</a:t>
            </a:r>
          </a:p>
        </p:txBody>
      </p:sp>
      <p:sp>
        <p:nvSpPr>
          <p:cNvPr id="20" name="Textfeld 19">
            <a:extLst>
              <a:ext uri="{FF2B5EF4-FFF2-40B4-BE49-F238E27FC236}">
                <a16:creationId xmlns:a16="http://schemas.microsoft.com/office/drawing/2014/main" id="{5D021F61-FD4D-4E54-AA3C-0200D662B81A}"/>
              </a:ext>
            </a:extLst>
          </p:cNvPr>
          <p:cNvSpPr txBox="1"/>
          <p:nvPr/>
        </p:nvSpPr>
        <p:spPr>
          <a:xfrm>
            <a:off x="161096" y="3714017"/>
            <a:ext cx="1700274" cy="830997"/>
          </a:xfrm>
          <a:prstGeom prst="rect">
            <a:avLst/>
          </a:prstGeom>
          <a:noFill/>
        </p:spPr>
        <p:txBody>
          <a:bodyPr wrap="none" rtlCol="0">
            <a:spAutoFit/>
          </a:bodyPr>
          <a:lstStyle/>
          <a:p>
            <a:pPr algn="ctr"/>
            <a:r>
              <a:rPr lang="de-DE" sz="2400"/>
              <a:t>Heller</a:t>
            </a:r>
            <a:br>
              <a:rPr lang="de-DE" sz="2400"/>
            </a:br>
            <a:r>
              <a:rPr lang="de-DE" sz="2400"/>
              <a:t>Hintergrund</a:t>
            </a:r>
          </a:p>
        </p:txBody>
      </p:sp>
    </p:spTree>
    <p:extLst>
      <p:ext uri="{BB962C8B-B14F-4D97-AF65-F5344CB8AC3E}">
        <p14:creationId xmlns:p14="http://schemas.microsoft.com/office/powerpoint/2010/main" val="830294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en-US" altLang="en-US" dirty="0" err="1"/>
              <a:t>Eine</a:t>
            </a:r>
            <a:r>
              <a:rPr lang="en-US" altLang="en-US" dirty="0"/>
              <a:t> </a:t>
            </a:r>
            <a:r>
              <a:rPr lang="en-US" altLang="en-US" dirty="0" err="1"/>
              <a:t>Molekülwolke</a:t>
            </a:r>
            <a:r>
              <a:rPr lang="en-US" altLang="en-US" dirty="0"/>
              <a:t> </a:t>
            </a:r>
            <a:r>
              <a:rPr lang="en-US" altLang="en-US" dirty="0" err="1"/>
              <a:t>kollabiert</a:t>
            </a:r>
            <a:endParaRPr lang="en-US" altLang="en-US" dirty="0"/>
          </a:p>
        </p:txBody>
      </p:sp>
      <p:sp>
        <p:nvSpPr>
          <p:cNvPr id="22531" name="Rectangle 3"/>
          <p:cNvSpPr>
            <a:spLocks noGrp="1" noChangeArrowheads="1"/>
          </p:cNvSpPr>
          <p:nvPr>
            <p:ph type="body" idx="4294967295"/>
          </p:nvPr>
        </p:nvSpPr>
        <p:spPr>
          <a:xfrm>
            <a:off x="3505200" y="1828800"/>
            <a:ext cx="8686800" cy="4267200"/>
          </a:xfrm>
        </p:spPr>
        <p:txBody>
          <a:bodyPr/>
          <a:lstStyle/>
          <a:p>
            <a:pPr>
              <a:buFontTx/>
              <a:buNone/>
            </a:pPr>
            <a:endParaRPr lang="en-US" altLang="en-US" dirty="0">
              <a:cs typeface="Times New Roman" panose="02020603050405020304" pitchFamily="18" charset="0"/>
            </a:endParaRPr>
          </a:p>
          <a:p>
            <a:pPr lvl="1">
              <a:buFontTx/>
              <a:buNone/>
            </a:pPr>
            <a:endParaRPr lang="en-US" altLang="en-US" dirty="0">
              <a:cs typeface="Times New Roman" panose="02020603050405020304" pitchFamily="18" charset="0"/>
            </a:endParaRPr>
          </a:p>
        </p:txBody>
      </p:sp>
      <p:sp>
        <p:nvSpPr>
          <p:cNvPr id="22532" name="Oval 4"/>
          <p:cNvSpPr>
            <a:spLocks noChangeAspect="1" noChangeArrowheads="1"/>
          </p:cNvSpPr>
          <p:nvPr/>
        </p:nvSpPr>
        <p:spPr bwMode="auto">
          <a:xfrm rot="5400000">
            <a:off x="3643314" y="1585914"/>
            <a:ext cx="5119687" cy="51196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a:p>
        </p:txBody>
      </p:sp>
      <p:sp>
        <p:nvSpPr>
          <p:cNvPr id="5" name="Ellipse 4"/>
          <p:cNvSpPr/>
          <p:nvPr/>
        </p:nvSpPr>
        <p:spPr>
          <a:xfrm>
            <a:off x="5150937" y="3139283"/>
            <a:ext cx="2105025" cy="2105025"/>
          </a:xfrm>
          <a:prstGeom prst="ellipse">
            <a:avLst/>
          </a:prstGeom>
          <a:gradFill flip="none" rotWithShape="1">
            <a:gsLst>
              <a:gs pos="0">
                <a:srgbClr val="FF0000"/>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33" name="Group 5"/>
          <p:cNvGrpSpPr>
            <a:grpSpLocks/>
          </p:cNvGrpSpPr>
          <p:nvPr/>
        </p:nvGrpSpPr>
        <p:grpSpPr bwMode="auto">
          <a:xfrm>
            <a:off x="5534025" y="2984502"/>
            <a:ext cx="981075" cy="1511301"/>
            <a:chOff x="2574" y="1880"/>
            <a:chExt cx="618" cy="952"/>
          </a:xfrm>
        </p:grpSpPr>
        <p:grpSp>
          <p:nvGrpSpPr>
            <p:cNvPr id="22534" name="Group 6"/>
            <p:cNvGrpSpPr>
              <a:grpSpLocks/>
            </p:cNvGrpSpPr>
            <p:nvPr/>
          </p:nvGrpSpPr>
          <p:grpSpPr bwMode="auto">
            <a:xfrm>
              <a:off x="2760" y="2400"/>
              <a:ext cx="432" cy="432"/>
              <a:chOff x="2760" y="2304"/>
              <a:chExt cx="432" cy="432"/>
            </a:xfrm>
          </p:grpSpPr>
          <p:sp>
            <p:nvSpPr>
              <p:cNvPr id="22535" name="Line 7"/>
              <p:cNvSpPr>
                <a:spLocks noChangeShapeType="1"/>
              </p:cNvSpPr>
              <p:nvPr/>
            </p:nvSpPr>
            <p:spPr bwMode="auto">
              <a:xfrm rot="5400000">
                <a:off x="2760" y="2352"/>
                <a:ext cx="432" cy="336"/>
              </a:xfrm>
              <a:prstGeom prst="line">
                <a:avLst/>
              </a:prstGeom>
              <a:noFill/>
              <a:ln w="9525">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6" name="Line 8"/>
              <p:cNvSpPr>
                <a:spLocks noChangeShapeType="1"/>
              </p:cNvSpPr>
              <p:nvPr/>
            </p:nvSpPr>
            <p:spPr bwMode="auto">
              <a:xfrm>
                <a:off x="2760" y="2352"/>
                <a:ext cx="432" cy="336"/>
              </a:xfrm>
              <a:prstGeom prst="line">
                <a:avLst/>
              </a:prstGeom>
              <a:noFill/>
              <a:ln w="9525">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2537" name="Text Box 9"/>
            <p:cNvSpPr txBox="1">
              <a:spLocks noChangeArrowheads="1"/>
            </p:cNvSpPr>
            <p:nvPr/>
          </p:nvSpPr>
          <p:spPr bwMode="auto">
            <a:xfrm rot="18360791">
              <a:off x="2293" y="2161"/>
              <a:ext cx="8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solidFill>
                    <a:srgbClr val="FF6600"/>
                  </a:solidFill>
                </a:rPr>
                <a:t>Druck</a:t>
              </a:r>
              <a:r>
                <a:rPr lang="en-US" altLang="en-US" sz="2400" dirty="0">
                  <a:solidFill>
                    <a:srgbClr val="FF6600"/>
                  </a:solidFill>
                </a:rPr>
                <a:t> ~ T</a:t>
              </a:r>
            </a:p>
          </p:txBody>
        </p:sp>
      </p:grpSp>
      <p:grpSp>
        <p:nvGrpSpPr>
          <p:cNvPr id="22538" name="Group 10"/>
          <p:cNvGrpSpPr>
            <a:grpSpLocks/>
          </p:cNvGrpSpPr>
          <p:nvPr/>
        </p:nvGrpSpPr>
        <p:grpSpPr bwMode="auto">
          <a:xfrm>
            <a:off x="3886200" y="1674813"/>
            <a:ext cx="4905375" cy="4951412"/>
            <a:chOff x="1488" y="1055"/>
            <a:chExt cx="3090" cy="3119"/>
          </a:xfrm>
        </p:grpSpPr>
        <p:sp>
          <p:nvSpPr>
            <p:cNvPr id="22539" name="Line 11"/>
            <p:cNvSpPr>
              <a:spLocks noChangeShapeType="1"/>
            </p:cNvSpPr>
            <p:nvPr/>
          </p:nvSpPr>
          <p:spPr bwMode="auto">
            <a:xfrm rot="16200000" flipH="1">
              <a:off x="2581" y="1401"/>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0" name="Line 12"/>
            <p:cNvSpPr>
              <a:spLocks noChangeShapeType="1"/>
            </p:cNvSpPr>
            <p:nvPr/>
          </p:nvSpPr>
          <p:spPr bwMode="auto">
            <a:xfrm flipH="1">
              <a:off x="3725" y="2640"/>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1" name="Line 13"/>
            <p:cNvSpPr>
              <a:spLocks noChangeShapeType="1"/>
            </p:cNvSpPr>
            <p:nvPr/>
          </p:nvSpPr>
          <p:spPr bwMode="auto">
            <a:xfrm rot="10800000" flipH="1">
              <a:off x="1488" y="2639"/>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2" name="Line 14"/>
            <p:cNvSpPr>
              <a:spLocks noChangeShapeType="1"/>
            </p:cNvSpPr>
            <p:nvPr/>
          </p:nvSpPr>
          <p:spPr bwMode="auto">
            <a:xfrm rot="5400000" flipH="1">
              <a:off x="2581" y="3829"/>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3" name="Text Box 15"/>
            <p:cNvSpPr txBox="1">
              <a:spLocks noChangeArrowheads="1"/>
            </p:cNvSpPr>
            <p:nvPr/>
          </p:nvSpPr>
          <p:spPr bwMode="auto">
            <a:xfrm>
              <a:off x="3234" y="2390"/>
              <a:ext cx="134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Gravitation ~ M/R</a:t>
              </a:r>
              <a:r>
                <a:rPr lang="en-US" altLang="en-US" sz="2000" baseline="30000" dirty="0"/>
                <a:t>2</a:t>
              </a:r>
              <a:endParaRPr lang="en-US" altLang="en-US" sz="2000" dirty="0"/>
            </a:p>
          </p:txBody>
        </p:sp>
      </p:grpSp>
      <p:grpSp>
        <p:nvGrpSpPr>
          <p:cNvPr id="4" name="Gruppieren 3"/>
          <p:cNvGrpSpPr/>
          <p:nvPr/>
        </p:nvGrpSpPr>
        <p:grpSpPr>
          <a:xfrm>
            <a:off x="1023937" y="1585914"/>
            <a:ext cx="9415463" cy="4273613"/>
            <a:chOff x="1023937" y="1585914"/>
            <a:chExt cx="9415463" cy="4273613"/>
          </a:xfrm>
        </p:grpSpPr>
        <p:sp>
          <p:nvSpPr>
            <p:cNvPr id="2" name="Wolke 1"/>
            <p:cNvSpPr/>
            <p:nvPr/>
          </p:nvSpPr>
          <p:spPr>
            <a:xfrm>
              <a:off x="8982075" y="1895475"/>
              <a:ext cx="1457325" cy="15144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Wolke 16"/>
            <p:cNvSpPr/>
            <p:nvPr/>
          </p:nvSpPr>
          <p:spPr>
            <a:xfrm>
              <a:off x="1050134" y="1585914"/>
              <a:ext cx="1207292" cy="130016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Wolke 17"/>
            <p:cNvSpPr/>
            <p:nvPr/>
          </p:nvSpPr>
          <p:spPr>
            <a:xfrm>
              <a:off x="1023937" y="3600451"/>
              <a:ext cx="2014538" cy="22590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feil nach rechts 2"/>
            <p:cNvSpPr/>
            <p:nvPr/>
          </p:nvSpPr>
          <p:spPr>
            <a:xfrm rot="1433591">
              <a:off x="2248129" y="2539487"/>
              <a:ext cx="1647366" cy="30264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feil nach rechts 19"/>
            <p:cNvSpPr/>
            <p:nvPr/>
          </p:nvSpPr>
          <p:spPr>
            <a:xfrm rot="436271">
              <a:off x="3144006" y="4761218"/>
              <a:ext cx="570044" cy="282186"/>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feil nach rechts 20"/>
            <p:cNvSpPr/>
            <p:nvPr/>
          </p:nvSpPr>
          <p:spPr>
            <a:xfrm rot="9606255">
              <a:off x="8580237" y="2924779"/>
              <a:ext cx="404056" cy="312238"/>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9955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532"/>
                                        </p:tgtEl>
                                        <p:attrNameLst>
                                          <p:attrName>style.visibility</p:attrName>
                                        </p:attrNameLst>
                                      </p:cBhvr>
                                      <p:to>
                                        <p:strVal val="visible"/>
                                      </p:to>
                                    </p:set>
                                    <p:anim calcmode="lin" valueType="num">
                                      <p:cBhvr>
                                        <p:cTn id="7" dur="500" fill="hold"/>
                                        <p:tgtEl>
                                          <p:spTgt spid="22532"/>
                                        </p:tgtEl>
                                        <p:attrNameLst>
                                          <p:attrName>ppt_w</p:attrName>
                                        </p:attrNameLst>
                                      </p:cBhvr>
                                      <p:tavLst>
                                        <p:tav tm="0">
                                          <p:val>
                                            <p:strVal val="4*#ppt_w"/>
                                          </p:val>
                                        </p:tav>
                                        <p:tav tm="100000">
                                          <p:val>
                                            <p:strVal val="#ppt_w"/>
                                          </p:val>
                                        </p:tav>
                                      </p:tavLst>
                                    </p:anim>
                                    <p:anim calcmode="lin" valueType="num">
                                      <p:cBhvr>
                                        <p:cTn id="8" dur="500" fill="hold"/>
                                        <p:tgtEl>
                                          <p:spTgt spid="22532"/>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2" fill="hold" nodeType="clickEffect">
                                  <p:stCondLst>
                                    <p:cond delay="0"/>
                                  </p:stCondLst>
                                  <p:childTnLst>
                                    <p:set>
                                      <p:cBhvr>
                                        <p:cTn id="12" dur="1" fill="hold">
                                          <p:stCondLst>
                                            <p:cond delay="0"/>
                                          </p:stCondLst>
                                        </p:cTn>
                                        <p:tgtEl>
                                          <p:spTgt spid="22538"/>
                                        </p:tgtEl>
                                        <p:attrNameLst>
                                          <p:attrName>style.visibility</p:attrName>
                                        </p:attrNameLst>
                                      </p:cBhvr>
                                      <p:to>
                                        <p:strVal val="visible"/>
                                      </p:to>
                                    </p:set>
                                    <p:anim calcmode="lin" valueType="num">
                                      <p:cBhvr>
                                        <p:cTn id="13" dur="500" fill="hold"/>
                                        <p:tgtEl>
                                          <p:spTgt spid="22538"/>
                                        </p:tgtEl>
                                        <p:attrNameLst>
                                          <p:attrName>ppt_w</p:attrName>
                                        </p:attrNameLst>
                                      </p:cBhvr>
                                      <p:tavLst>
                                        <p:tav tm="0">
                                          <p:val>
                                            <p:strVal val="4*#ppt_w"/>
                                          </p:val>
                                        </p:tav>
                                        <p:tav tm="100000">
                                          <p:val>
                                            <p:strVal val="#ppt_w"/>
                                          </p:val>
                                        </p:tav>
                                      </p:tavLst>
                                    </p:anim>
                                    <p:anim calcmode="lin" valueType="num">
                                      <p:cBhvr>
                                        <p:cTn id="14" dur="500" fill="hold"/>
                                        <p:tgtEl>
                                          <p:spTgt spid="22538"/>
                                        </p:tgtEl>
                                        <p:attrNameLst>
                                          <p:attrName>ppt_h</p:attrName>
                                        </p:attrNameLst>
                                      </p:cBhvr>
                                      <p:tavLst>
                                        <p:tav tm="0">
                                          <p:val>
                                            <p:strVal val="4*#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528" fill="hold" nodeType="clickEffect">
                                  <p:stCondLst>
                                    <p:cond delay="0"/>
                                  </p:stCondLst>
                                  <p:childTnLst>
                                    <p:set>
                                      <p:cBhvr>
                                        <p:cTn id="18" dur="1" fill="hold">
                                          <p:stCondLst>
                                            <p:cond delay="0"/>
                                          </p:stCondLst>
                                        </p:cTn>
                                        <p:tgtEl>
                                          <p:spTgt spid="22533"/>
                                        </p:tgtEl>
                                        <p:attrNameLst>
                                          <p:attrName>style.visibility</p:attrName>
                                        </p:attrNameLst>
                                      </p:cBhvr>
                                      <p:to>
                                        <p:strVal val="visible"/>
                                      </p:to>
                                    </p:set>
                                    <p:anim calcmode="lin" valueType="num">
                                      <p:cBhvr>
                                        <p:cTn id="19" dur="500" fill="hold"/>
                                        <p:tgtEl>
                                          <p:spTgt spid="22533"/>
                                        </p:tgtEl>
                                        <p:attrNameLst>
                                          <p:attrName>ppt_w</p:attrName>
                                        </p:attrNameLst>
                                      </p:cBhvr>
                                      <p:tavLst>
                                        <p:tav tm="0">
                                          <p:val>
                                            <p:fltVal val="0"/>
                                          </p:val>
                                        </p:tav>
                                        <p:tav tm="100000">
                                          <p:val>
                                            <p:strVal val="#ppt_w"/>
                                          </p:val>
                                        </p:tav>
                                      </p:tavLst>
                                    </p:anim>
                                    <p:anim calcmode="lin" valueType="num">
                                      <p:cBhvr>
                                        <p:cTn id="20" dur="500" fill="hold"/>
                                        <p:tgtEl>
                                          <p:spTgt spid="22533"/>
                                        </p:tgtEl>
                                        <p:attrNameLst>
                                          <p:attrName>ppt_h</p:attrName>
                                        </p:attrNameLst>
                                      </p:cBhvr>
                                      <p:tavLst>
                                        <p:tav tm="0">
                                          <p:val>
                                            <p:fltVal val="0"/>
                                          </p:val>
                                        </p:tav>
                                        <p:tav tm="100000">
                                          <p:val>
                                            <p:strVal val="#ppt_h"/>
                                          </p:val>
                                        </p:tav>
                                      </p:tavLst>
                                    </p:anim>
                                    <p:anim calcmode="lin" valueType="num">
                                      <p:cBhvr>
                                        <p:cTn id="21" dur="500" fill="hold"/>
                                        <p:tgtEl>
                                          <p:spTgt spid="22533"/>
                                        </p:tgtEl>
                                        <p:attrNameLst>
                                          <p:attrName>ppt_x</p:attrName>
                                        </p:attrNameLst>
                                      </p:cBhvr>
                                      <p:tavLst>
                                        <p:tav tm="0">
                                          <p:val>
                                            <p:fltVal val="0.5"/>
                                          </p:val>
                                        </p:tav>
                                        <p:tav tm="100000">
                                          <p:val>
                                            <p:strVal val="#ppt_x"/>
                                          </p:val>
                                        </p:tav>
                                      </p:tavLst>
                                    </p:anim>
                                    <p:anim calcmode="lin" valueType="num">
                                      <p:cBhvr>
                                        <p:cTn id="22" dur="500" fill="hold"/>
                                        <p:tgtEl>
                                          <p:spTgt spid="22533"/>
                                        </p:tgtEl>
                                        <p:attrNameLst>
                                          <p:attrName>ppt_y</p:attrName>
                                        </p:attrNameLst>
                                      </p:cBhvr>
                                      <p:tavLst>
                                        <p:tav tm="0">
                                          <p:val>
                                            <p:fltVal val="0.5"/>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6" presetClass="emph" presetSubtype="0" fill="remove" grpId="1" nodeType="clickEffect">
                                  <p:stCondLst>
                                    <p:cond delay="0"/>
                                  </p:stCondLst>
                                  <p:childTnLst>
                                    <p:animScale>
                                      <p:cBhvr>
                                        <p:cTn id="34" dur="5000" fill="hold"/>
                                        <p:tgtEl>
                                          <p:spTgt spid="22532"/>
                                        </p:tgtEl>
                                      </p:cBhvr>
                                      <p:by x="50000" y="50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autoUpdateAnimBg="0"/>
      <p:bldP spid="22532" grpId="1" animBg="1"/>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e 22">
            <a:extLst>
              <a:ext uri="{FF2B5EF4-FFF2-40B4-BE49-F238E27FC236}">
                <a16:creationId xmlns:a16="http://schemas.microsoft.com/office/drawing/2014/main" id="{7622C14B-B4AE-47BD-9D37-1B1EB7A97671}"/>
              </a:ext>
            </a:extLst>
          </p:cNvPr>
          <p:cNvSpPr/>
          <p:nvPr/>
        </p:nvSpPr>
        <p:spPr>
          <a:xfrm>
            <a:off x="7478148" y="4157847"/>
            <a:ext cx="7211246" cy="7027142"/>
          </a:xfrm>
          <a:prstGeom prst="ellipse">
            <a:avLst/>
          </a:prstGeom>
          <a:solidFill>
            <a:srgbClr val="FFC000">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a:xfrm>
            <a:off x="838200" y="365125"/>
            <a:ext cx="10685016" cy="1325563"/>
          </a:xfrm>
        </p:spPr>
        <p:txBody>
          <a:bodyPr/>
          <a:lstStyle/>
          <a:p>
            <a:r>
              <a:rPr lang="de-DE"/>
              <a:t>Beispiel: Fraunhoferlinien im Sonnenspektrum</a:t>
            </a:r>
          </a:p>
        </p:txBody>
      </p:sp>
      <p:pic>
        <p:nvPicPr>
          <p:cNvPr id="22" name="Picture 5" descr="spek0">
            <a:extLst>
              <a:ext uri="{FF2B5EF4-FFF2-40B4-BE49-F238E27FC236}">
                <a16:creationId xmlns:a16="http://schemas.microsoft.com/office/drawing/2014/main" id="{320FEA17-03E5-475A-BB03-F542C9643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7" y="1620268"/>
            <a:ext cx="8482012" cy="3225800"/>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7" name="Ellipse 6">
            <a:extLst>
              <a:ext uri="{FF2B5EF4-FFF2-40B4-BE49-F238E27FC236}">
                <a16:creationId xmlns:a16="http://schemas.microsoft.com/office/drawing/2014/main" id="{FB94772F-79D8-4A0E-A0D6-196FB1BDB354}"/>
              </a:ext>
            </a:extLst>
          </p:cNvPr>
          <p:cNvSpPr/>
          <p:nvPr/>
        </p:nvSpPr>
        <p:spPr>
          <a:xfrm>
            <a:off x="8780015" y="5426477"/>
            <a:ext cx="4607511" cy="44898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Freeform 10">
            <a:extLst>
              <a:ext uri="{FF2B5EF4-FFF2-40B4-BE49-F238E27FC236}">
                <a16:creationId xmlns:a16="http://schemas.microsoft.com/office/drawing/2014/main" id="{7053AB8E-5899-4155-9392-2E4A973348A9}"/>
              </a:ext>
            </a:extLst>
          </p:cNvPr>
          <p:cNvSpPr>
            <a:spLocks/>
          </p:cNvSpPr>
          <p:nvPr/>
        </p:nvSpPr>
        <p:spPr bwMode="auto">
          <a:xfrm rot="14884833">
            <a:off x="9201371" y="5588944"/>
            <a:ext cx="140040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tx1"/>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5" name="Freeform 10">
            <a:extLst>
              <a:ext uri="{FF2B5EF4-FFF2-40B4-BE49-F238E27FC236}">
                <a16:creationId xmlns:a16="http://schemas.microsoft.com/office/drawing/2014/main" id="{2BC8348A-3C01-4F35-9D14-14A559D260AA}"/>
              </a:ext>
            </a:extLst>
          </p:cNvPr>
          <p:cNvSpPr>
            <a:spLocks/>
          </p:cNvSpPr>
          <p:nvPr/>
        </p:nvSpPr>
        <p:spPr bwMode="auto">
          <a:xfrm rot="15421792">
            <a:off x="9522771" y="4632726"/>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tx1"/>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6" name="Freeform 10">
            <a:extLst>
              <a:ext uri="{FF2B5EF4-FFF2-40B4-BE49-F238E27FC236}">
                <a16:creationId xmlns:a16="http://schemas.microsoft.com/office/drawing/2014/main" id="{96512FA4-CEE1-411A-96C5-22E80ECBF7BE}"/>
              </a:ext>
            </a:extLst>
          </p:cNvPr>
          <p:cNvSpPr>
            <a:spLocks/>
          </p:cNvSpPr>
          <p:nvPr/>
        </p:nvSpPr>
        <p:spPr bwMode="auto">
          <a:xfrm rot="15421792">
            <a:off x="10656440" y="5524896"/>
            <a:ext cx="140040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tx1"/>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Multiplikationszeichen 7">
            <a:extLst>
              <a:ext uri="{FF2B5EF4-FFF2-40B4-BE49-F238E27FC236}">
                <a16:creationId xmlns:a16="http://schemas.microsoft.com/office/drawing/2014/main" id="{3E77D654-71FC-4A42-BAAB-5EBCE35B003F}"/>
              </a:ext>
            </a:extLst>
          </p:cNvPr>
          <p:cNvSpPr/>
          <p:nvPr/>
        </p:nvSpPr>
        <p:spPr>
          <a:xfrm rot="20340651">
            <a:off x="9350959" y="4688808"/>
            <a:ext cx="624684" cy="58040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Multiplikationszeichen 26">
            <a:extLst>
              <a:ext uri="{FF2B5EF4-FFF2-40B4-BE49-F238E27FC236}">
                <a16:creationId xmlns:a16="http://schemas.microsoft.com/office/drawing/2014/main" id="{E6691272-3CF6-4199-A937-0E3A199FB336}"/>
              </a:ext>
            </a:extLst>
          </p:cNvPr>
          <p:cNvSpPr/>
          <p:nvPr/>
        </p:nvSpPr>
        <p:spPr>
          <a:xfrm rot="20866571">
            <a:off x="10918717" y="4555863"/>
            <a:ext cx="624684" cy="58040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707112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p:txBody>
          <a:bodyPr/>
          <a:lstStyle/>
          <a:p>
            <a:r>
              <a:rPr lang="de-DE"/>
              <a:t>Anregend….</a:t>
            </a:r>
          </a:p>
        </p:txBody>
      </p:sp>
      <p:sp>
        <p:nvSpPr>
          <p:cNvPr id="5" name="Wolke 4">
            <a:extLst>
              <a:ext uri="{FF2B5EF4-FFF2-40B4-BE49-F238E27FC236}">
                <a16:creationId xmlns:a16="http://schemas.microsoft.com/office/drawing/2014/main" id="{72868D25-68D4-46BA-9348-00B0FB243061}"/>
              </a:ext>
            </a:extLst>
          </p:cNvPr>
          <p:cNvSpPr/>
          <p:nvPr/>
        </p:nvSpPr>
        <p:spPr>
          <a:xfrm>
            <a:off x="66354" y="1771650"/>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94A222D-D26C-49E7-B440-28248C9DCC9E}"/>
              </a:ext>
            </a:extLst>
          </p:cNvPr>
          <p:cNvPicPr>
            <a:picLocks noChangeAspect="1"/>
          </p:cNvPicPr>
          <p:nvPr/>
        </p:nvPicPr>
        <p:blipFill>
          <a:blip r:embed="rId2"/>
          <a:stretch>
            <a:fillRect/>
          </a:stretch>
        </p:blipFill>
        <p:spPr>
          <a:xfrm>
            <a:off x="1670050" y="2108201"/>
            <a:ext cx="1346198" cy="1346198"/>
          </a:xfrm>
          <a:prstGeom prst="rect">
            <a:avLst/>
          </a:prstGeom>
        </p:spPr>
      </p:pic>
      <p:sp>
        <p:nvSpPr>
          <p:cNvPr id="22" name="Textfeld 21">
            <a:extLst>
              <a:ext uri="{FF2B5EF4-FFF2-40B4-BE49-F238E27FC236}">
                <a16:creationId xmlns:a16="http://schemas.microsoft.com/office/drawing/2014/main" id="{2C8553B9-6D3A-428D-A806-1C89E82082E0}"/>
              </a:ext>
            </a:extLst>
          </p:cNvPr>
          <p:cNvSpPr txBox="1"/>
          <p:nvPr/>
        </p:nvSpPr>
        <p:spPr>
          <a:xfrm>
            <a:off x="1717011" y="1402318"/>
            <a:ext cx="1289712" cy="369332"/>
          </a:xfrm>
          <a:prstGeom prst="rect">
            <a:avLst/>
          </a:prstGeom>
          <a:noFill/>
        </p:spPr>
        <p:txBody>
          <a:bodyPr wrap="none" rtlCol="0">
            <a:spAutoFit/>
          </a:bodyPr>
          <a:lstStyle/>
          <a:p>
            <a:r>
              <a:rPr lang="de-DE"/>
              <a:t>Kalte Wolke</a:t>
            </a:r>
          </a:p>
        </p:txBody>
      </p:sp>
      <p:sp>
        <p:nvSpPr>
          <p:cNvPr id="24" name="Wolke 23">
            <a:extLst>
              <a:ext uri="{FF2B5EF4-FFF2-40B4-BE49-F238E27FC236}">
                <a16:creationId xmlns:a16="http://schemas.microsoft.com/office/drawing/2014/main" id="{63374564-A25E-4958-9C3D-DEC60291939E}"/>
              </a:ext>
            </a:extLst>
          </p:cNvPr>
          <p:cNvSpPr/>
          <p:nvPr/>
        </p:nvSpPr>
        <p:spPr>
          <a:xfrm>
            <a:off x="5333679" y="1771650"/>
            <a:ext cx="4553590" cy="2133600"/>
          </a:xfrm>
          <a:prstGeom prst="cloud">
            <a:avLst/>
          </a:prstGeom>
          <a:solidFill>
            <a:srgbClr val="D7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Grafik 24">
            <a:extLst>
              <a:ext uri="{FF2B5EF4-FFF2-40B4-BE49-F238E27FC236}">
                <a16:creationId xmlns:a16="http://schemas.microsoft.com/office/drawing/2014/main" id="{6CB36CC9-247A-4FF5-A793-B735EE147184}"/>
              </a:ext>
            </a:extLst>
          </p:cNvPr>
          <p:cNvPicPr>
            <a:picLocks noChangeAspect="1"/>
          </p:cNvPicPr>
          <p:nvPr/>
        </p:nvPicPr>
        <p:blipFill>
          <a:blip r:embed="rId3"/>
          <a:stretch>
            <a:fillRect/>
          </a:stretch>
        </p:blipFill>
        <p:spPr>
          <a:xfrm>
            <a:off x="6893879" y="2165351"/>
            <a:ext cx="1346198" cy="1346198"/>
          </a:xfrm>
          <a:prstGeom prst="rect">
            <a:avLst/>
          </a:prstGeom>
        </p:spPr>
      </p:pic>
      <p:pic>
        <p:nvPicPr>
          <p:cNvPr id="28" name="Grafik 27">
            <a:extLst>
              <a:ext uri="{FF2B5EF4-FFF2-40B4-BE49-F238E27FC236}">
                <a16:creationId xmlns:a16="http://schemas.microsoft.com/office/drawing/2014/main" id="{762862AF-B8B1-462E-AFEF-9AEC3BD41731}"/>
              </a:ext>
            </a:extLst>
          </p:cNvPr>
          <p:cNvPicPr>
            <a:picLocks noChangeAspect="1"/>
          </p:cNvPicPr>
          <p:nvPr/>
        </p:nvPicPr>
        <p:blipFill>
          <a:blip r:embed="rId4"/>
          <a:stretch>
            <a:fillRect/>
          </a:stretch>
        </p:blipFill>
        <p:spPr>
          <a:xfrm>
            <a:off x="6893879" y="2186871"/>
            <a:ext cx="1346198" cy="1346198"/>
          </a:xfrm>
          <a:prstGeom prst="rect">
            <a:avLst/>
          </a:prstGeom>
        </p:spPr>
      </p:pic>
      <p:pic>
        <p:nvPicPr>
          <p:cNvPr id="30" name="Grafik 29">
            <a:extLst>
              <a:ext uri="{FF2B5EF4-FFF2-40B4-BE49-F238E27FC236}">
                <a16:creationId xmlns:a16="http://schemas.microsoft.com/office/drawing/2014/main" id="{525EB0AC-F1FD-493F-80E8-38078CB0D84F}"/>
              </a:ext>
            </a:extLst>
          </p:cNvPr>
          <p:cNvPicPr>
            <a:picLocks noChangeAspect="1"/>
          </p:cNvPicPr>
          <p:nvPr/>
        </p:nvPicPr>
        <p:blipFill>
          <a:blip r:embed="rId5"/>
          <a:stretch>
            <a:fillRect/>
          </a:stretch>
        </p:blipFill>
        <p:spPr>
          <a:xfrm>
            <a:off x="1660525" y="2111656"/>
            <a:ext cx="1346198" cy="1346198"/>
          </a:xfrm>
          <a:prstGeom prst="rect">
            <a:avLst/>
          </a:prstGeom>
        </p:spPr>
      </p:pic>
      <p:sp>
        <p:nvSpPr>
          <p:cNvPr id="32" name="Freeform 10">
            <a:extLst>
              <a:ext uri="{FF2B5EF4-FFF2-40B4-BE49-F238E27FC236}">
                <a16:creationId xmlns:a16="http://schemas.microsoft.com/office/drawing/2014/main" id="{0438FCC1-A963-4752-A0C4-3C6F23B654B3}"/>
              </a:ext>
            </a:extLst>
          </p:cNvPr>
          <p:cNvSpPr>
            <a:spLocks/>
          </p:cNvSpPr>
          <p:nvPr/>
        </p:nvSpPr>
        <p:spPr bwMode="auto">
          <a:xfrm>
            <a:off x="8470900" y="2448064"/>
            <a:ext cx="96582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3" name="Freeform 10">
            <a:extLst>
              <a:ext uri="{FF2B5EF4-FFF2-40B4-BE49-F238E27FC236}">
                <a16:creationId xmlns:a16="http://schemas.microsoft.com/office/drawing/2014/main" id="{A0FAFC86-B7EE-469E-AF08-7C0A4FFD5269}"/>
              </a:ext>
            </a:extLst>
          </p:cNvPr>
          <p:cNvSpPr>
            <a:spLocks/>
          </p:cNvSpPr>
          <p:nvPr/>
        </p:nvSpPr>
        <p:spPr bwMode="auto">
          <a:xfrm>
            <a:off x="3134211" y="276225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9" name="Textfeld 38">
            <a:extLst>
              <a:ext uri="{FF2B5EF4-FFF2-40B4-BE49-F238E27FC236}">
                <a16:creationId xmlns:a16="http://schemas.microsoft.com/office/drawing/2014/main" id="{5A373E11-BD3E-42E3-93BB-6AD957560216}"/>
              </a:ext>
            </a:extLst>
          </p:cNvPr>
          <p:cNvSpPr txBox="1"/>
          <p:nvPr/>
        </p:nvSpPr>
        <p:spPr>
          <a:xfrm>
            <a:off x="6813149" y="1402318"/>
            <a:ext cx="1507657" cy="369332"/>
          </a:xfrm>
          <a:prstGeom prst="rect">
            <a:avLst/>
          </a:prstGeom>
          <a:noFill/>
        </p:spPr>
        <p:txBody>
          <a:bodyPr wrap="none" rtlCol="0">
            <a:spAutoFit/>
          </a:bodyPr>
          <a:lstStyle/>
          <a:p>
            <a:r>
              <a:rPr lang="de-DE"/>
              <a:t>Warme Wolke</a:t>
            </a:r>
          </a:p>
        </p:txBody>
      </p:sp>
      <p:grpSp>
        <p:nvGrpSpPr>
          <p:cNvPr id="43" name="Gruppieren 42">
            <a:extLst>
              <a:ext uri="{FF2B5EF4-FFF2-40B4-BE49-F238E27FC236}">
                <a16:creationId xmlns:a16="http://schemas.microsoft.com/office/drawing/2014/main" id="{9A7B8FE4-F30E-4A9D-8B58-C713F4739986}"/>
              </a:ext>
            </a:extLst>
          </p:cNvPr>
          <p:cNvGrpSpPr/>
          <p:nvPr/>
        </p:nvGrpSpPr>
        <p:grpSpPr>
          <a:xfrm>
            <a:off x="9975847" y="2054929"/>
            <a:ext cx="2209801" cy="1452740"/>
            <a:chOff x="9975847" y="2054929"/>
            <a:chExt cx="2209801" cy="1452740"/>
          </a:xfrm>
        </p:grpSpPr>
        <p:pic>
          <p:nvPicPr>
            <p:cNvPr id="40" name="Grafik 39">
              <a:extLst>
                <a:ext uri="{FF2B5EF4-FFF2-40B4-BE49-F238E27FC236}">
                  <a16:creationId xmlns:a16="http://schemas.microsoft.com/office/drawing/2014/main" id="{33D15680-C079-45C7-90BD-E4C3A9C75385}"/>
                </a:ext>
              </a:extLst>
            </p:cNvPr>
            <p:cNvPicPr>
              <a:picLocks noChangeAspect="1"/>
            </p:cNvPicPr>
            <p:nvPr/>
          </p:nvPicPr>
          <p:blipFill>
            <a:blip r:embed="rId6"/>
            <a:stretch>
              <a:fillRect/>
            </a:stretch>
          </p:blipFill>
          <p:spPr>
            <a:xfrm>
              <a:off x="9975847" y="2054929"/>
              <a:ext cx="2209801" cy="1452740"/>
            </a:xfrm>
            <a:prstGeom prst="rect">
              <a:avLst/>
            </a:prstGeom>
          </p:spPr>
        </p:pic>
        <p:sp>
          <p:nvSpPr>
            <p:cNvPr id="41" name="Textfeld 40">
              <a:extLst>
                <a:ext uri="{FF2B5EF4-FFF2-40B4-BE49-F238E27FC236}">
                  <a16:creationId xmlns:a16="http://schemas.microsoft.com/office/drawing/2014/main" id="{0411DB71-490D-4D03-B11F-202D37633AAD}"/>
                </a:ext>
              </a:extLst>
            </p:cNvPr>
            <p:cNvSpPr txBox="1"/>
            <p:nvPr/>
          </p:nvSpPr>
          <p:spPr>
            <a:xfrm>
              <a:off x="11004024" y="2263398"/>
              <a:ext cx="349776" cy="369332"/>
            </a:xfrm>
            <a:prstGeom prst="rect">
              <a:avLst/>
            </a:prstGeom>
            <a:noFill/>
          </p:spPr>
          <p:txBody>
            <a:bodyPr wrap="none" rtlCol="0">
              <a:spAutoFit/>
            </a:bodyPr>
            <a:lstStyle/>
            <a:p>
              <a:r>
                <a:rPr lang="de-DE"/>
                <a:t>w</a:t>
              </a:r>
            </a:p>
          </p:txBody>
        </p:sp>
        <p:sp>
          <p:nvSpPr>
            <p:cNvPr id="42" name="Textfeld 41">
              <a:extLst>
                <a:ext uri="{FF2B5EF4-FFF2-40B4-BE49-F238E27FC236}">
                  <a16:creationId xmlns:a16="http://schemas.microsoft.com/office/drawing/2014/main" id="{FEAE6CB5-32B0-48FC-8B0B-8AEB8549776E}"/>
                </a:ext>
              </a:extLst>
            </p:cNvPr>
            <p:cNvSpPr txBox="1"/>
            <p:nvPr/>
          </p:nvSpPr>
          <p:spPr>
            <a:xfrm>
              <a:off x="11422380" y="2632711"/>
              <a:ext cx="288862" cy="369332"/>
            </a:xfrm>
            <a:prstGeom prst="rect">
              <a:avLst/>
            </a:prstGeom>
            <a:noFill/>
          </p:spPr>
          <p:txBody>
            <a:bodyPr wrap="none" rtlCol="0">
              <a:spAutoFit/>
            </a:bodyPr>
            <a:lstStyle/>
            <a:p>
              <a:r>
                <a:rPr lang="de-DE"/>
                <a:t>k</a:t>
              </a:r>
            </a:p>
          </p:txBody>
        </p:sp>
      </p:grpSp>
    </p:spTree>
    <p:extLst>
      <p:ext uri="{BB962C8B-B14F-4D97-AF65-F5344CB8AC3E}">
        <p14:creationId xmlns:p14="http://schemas.microsoft.com/office/powerpoint/2010/main" val="157022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3.125E-6 3.33333E-6 L 0.80586 0.00277 " pathEditMode="relative" rAng="0" ptsTypes="AA">
                                      <p:cBhvr>
                                        <p:cTn id="20" dur="2000" fill="hold"/>
                                        <p:tgtEl>
                                          <p:spTgt spid="33"/>
                                        </p:tgtEl>
                                        <p:attrNameLst>
                                          <p:attrName>ppt_x</p:attrName>
                                          <p:attrName>ppt_y</p:attrName>
                                        </p:attrNameLst>
                                      </p:cBhvr>
                                      <p:rCtr x="40286" y="139"/>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1" nodeType="clickEffect">
                                  <p:stCondLst>
                                    <p:cond delay="0"/>
                                  </p:stCondLst>
                                  <p:childTnLst>
                                    <p:animMotion origin="layout" path="M 5E-6 -3.33333E-6 L 0.40105 -3.33333E-6 " pathEditMode="relative" rAng="0" ptsTypes="AA">
                                      <p:cBhvr>
                                        <p:cTn id="30" dur="2000" fill="hold"/>
                                        <p:tgtEl>
                                          <p:spTgt spid="32"/>
                                        </p:tgtEl>
                                        <p:attrNameLst>
                                          <p:attrName>ppt_x</p:attrName>
                                          <p:attrName>ppt_y</p:attrName>
                                        </p:attrNameLst>
                                      </p:cBhvr>
                                      <p:rCtr x="20052"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2" grpId="0" animBg="1"/>
      <p:bldP spid="32" grpId="1" animBg="1"/>
      <p:bldP spid="33" grpId="0" animBg="1"/>
      <p:bldP spid="33" grpId="1" animBg="1"/>
      <p:bldP spid="3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p:txBody>
          <a:bodyPr/>
          <a:lstStyle/>
          <a:p>
            <a:r>
              <a:rPr lang="de-DE"/>
              <a:t>Anregend….</a:t>
            </a:r>
          </a:p>
        </p:txBody>
      </p:sp>
      <p:sp>
        <p:nvSpPr>
          <p:cNvPr id="14" name="Wolke 13">
            <a:extLst>
              <a:ext uri="{FF2B5EF4-FFF2-40B4-BE49-F238E27FC236}">
                <a16:creationId xmlns:a16="http://schemas.microsoft.com/office/drawing/2014/main" id="{C3A6B542-3005-41BF-A836-B9CD4CD67EC7}"/>
              </a:ext>
            </a:extLst>
          </p:cNvPr>
          <p:cNvSpPr/>
          <p:nvPr/>
        </p:nvSpPr>
        <p:spPr>
          <a:xfrm>
            <a:off x="66354" y="4318000"/>
            <a:ext cx="4553590" cy="2133600"/>
          </a:xfrm>
          <a:prstGeom prst="cloud">
            <a:avLst/>
          </a:prstGeom>
          <a:solidFill>
            <a:srgbClr val="D7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272B71F3-CB34-41F0-995E-7215A6778C65}"/>
              </a:ext>
            </a:extLst>
          </p:cNvPr>
          <p:cNvPicPr>
            <a:picLocks noChangeAspect="1"/>
          </p:cNvPicPr>
          <p:nvPr/>
        </p:nvPicPr>
        <p:blipFill>
          <a:blip r:embed="rId2"/>
          <a:stretch>
            <a:fillRect/>
          </a:stretch>
        </p:blipFill>
        <p:spPr>
          <a:xfrm>
            <a:off x="1626554" y="4711701"/>
            <a:ext cx="1346198" cy="1346198"/>
          </a:xfrm>
          <a:prstGeom prst="rect">
            <a:avLst/>
          </a:prstGeom>
        </p:spPr>
      </p:pic>
      <p:sp>
        <p:nvSpPr>
          <p:cNvPr id="23" name="Textfeld 22">
            <a:extLst>
              <a:ext uri="{FF2B5EF4-FFF2-40B4-BE49-F238E27FC236}">
                <a16:creationId xmlns:a16="http://schemas.microsoft.com/office/drawing/2014/main" id="{6EE608C4-CEA7-4C3C-8B54-C11A3D34823F}"/>
              </a:ext>
            </a:extLst>
          </p:cNvPr>
          <p:cNvSpPr txBox="1"/>
          <p:nvPr/>
        </p:nvSpPr>
        <p:spPr>
          <a:xfrm>
            <a:off x="1626554" y="6451600"/>
            <a:ext cx="1507657" cy="369332"/>
          </a:xfrm>
          <a:prstGeom prst="rect">
            <a:avLst/>
          </a:prstGeom>
          <a:noFill/>
        </p:spPr>
        <p:txBody>
          <a:bodyPr wrap="none" rtlCol="0">
            <a:spAutoFit/>
          </a:bodyPr>
          <a:lstStyle/>
          <a:p>
            <a:r>
              <a:rPr lang="de-DE"/>
              <a:t>Warme Wolke</a:t>
            </a:r>
          </a:p>
        </p:txBody>
      </p:sp>
      <p:sp>
        <p:nvSpPr>
          <p:cNvPr id="26" name="Wolke 25">
            <a:extLst>
              <a:ext uri="{FF2B5EF4-FFF2-40B4-BE49-F238E27FC236}">
                <a16:creationId xmlns:a16="http://schemas.microsoft.com/office/drawing/2014/main" id="{E161E74D-FC29-4D8E-ADF9-4219250F098D}"/>
              </a:ext>
            </a:extLst>
          </p:cNvPr>
          <p:cNvSpPr/>
          <p:nvPr/>
        </p:nvSpPr>
        <p:spPr>
          <a:xfrm>
            <a:off x="5333679" y="4323041"/>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1C97F9EF-1FC9-4754-A1EE-4C9937C85955}"/>
              </a:ext>
            </a:extLst>
          </p:cNvPr>
          <p:cNvPicPr>
            <a:picLocks noChangeAspect="1"/>
          </p:cNvPicPr>
          <p:nvPr/>
        </p:nvPicPr>
        <p:blipFill>
          <a:blip r:embed="rId3"/>
          <a:stretch>
            <a:fillRect/>
          </a:stretch>
        </p:blipFill>
        <p:spPr>
          <a:xfrm>
            <a:off x="6937375" y="4659592"/>
            <a:ext cx="1346198" cy="1346198"/>
          </a:xfrm>
          <a:prstGeom prst="rect">
            <a:avLst/>
          </a:prstGeom>
        </p:spPr>
      </p:pic>
      <p:pic>
        <p:nvPicPr>
          <p:cNvPr id="29" name="Grafik 28">
            <a:extLst>
              <a:ext uri="{FF2B5EF4-FFF2-40B4-BE49-F238E27FC236}">
                <a16:creationId xmlns:a16="http://schemas.microsoft.com/office/drawing/2014/main" id="{D4B770EC-4002-4154-94D6-975F20AC0476}"/>
              </a:ext>
            </a:extLst>
          </p:cNvPr>
          <p:cNvPicPr>
            <a:picLocks noChangeAspect="1"/>
          </p:cNvPicPr>
          <p:nvPr/>
        </p:nvPicPr>
        <p:blipFill>
          <a:blip r:embed="rId4"/>
          <a:stretch>
            <a:fillRect/>
          </a:stretch>
        </p:blipFill>
        <p:spPr>
          <a:xfrm>
            <a:off x="6937375" y="4659592"/>
            <a:ext cx="1346198" cy="1346198"/>
          </a:xfrm>
          <a:prstGeom prst="rect">
            <a:avLst/>
          </a:prstGeom>
        </p:spPr>
      </p:pic>
      <p:pic>
        <p:nvPicPr>
          <p:cNvPr id="31" name="Grafik 30">
            <a:extLst>
              <a:ext uri="{FF2B5EF4-FFF2-40B4-BE49-F238E27FC236}">
                <a16:creationId xmlns:a16="http://schemas.microsoft.com/office/drawing/2014/main" id="{647FEF66-0C45-4226-8B85-D52EDD6C5DCB}"/>
              </a:ext>
            </a:extLst>
          </p:cNvPr>
          <p:cNvPicPr>
            <a:picLocks noChangeAspect="1"/>
          </p:cNvPicPr>
          <p:nvPr/>
        </p:nvPicPr>
        <p:blipFill>
          <a:blip r:embed="rId5"/>
          <a:stretch>
            <a:fillRect/>
          </a:stretch>
        </p:blipFill>
        <p:spPr>
          <a:xfrm>
            <a:off x="1641807" y="4711701"/>
            <a:ext cx="1346198" cy="1346198"/>
          </a:xfrm>
          <a:prstGeom prst="rect">
            <a:avLst/>
          </a:prstGeom>
        </p:spPr>
      </p:pic>
      <p:pic>
        <p:nvPicPr>
          <p:cNvPr id="35" name="Grafik 34">
            <a:extLst>
              <a:ext uri="{FF2B5EF4-FFF2-40B4-BE49-F238E27FC236}">
                <a16:creationId xmlns:a16="http://schemas.microsoft.com/office/drawing/2014/main" id="{97605848-9565-4CA4-9658-F682C7351C0E}"/>
              </a:ext>
            </a:extLst>
          </p:cNvPr>
          <p:cNvPicPr>
            <a:picLocks noChangeAspect="1"/>
          </p:cNvPicPr>
          <p:nvPr/>
        </p:nvPicPr>
        <p:blipFill>
          <a:blip r:embed="rId6"/>
          <a:stretch>
            <a:fillRect/>
          </a:stretch>
        </p:blipFill>
        <p:spPr>
          <a:xfrm>
            <a:off x="9975848" y="4605160"/>
            <a:ext cx="2209800" cy="1452739"/>
          </a:xfrm>
          <a:prstGeom prst="rect">
            <a:avLst/>
          </a:prstGeom>
        </p:spPr>
      </p:pic>
      <p:sp>
        <p:nvSpPr>
          <p:cNvPr id="37" name="Freeform 10">
            <a:extLst>
              <a:ext uri="{FF2B5EF4-FFF2-40B4-BE49-F238E27FC236}">
                <a16:creationId xmlns:a16="http://schemas.microsoft.com/office/drawing/2014/main" id="{CC3DE41C-0152-4AA2-8FC7-89FC70DD9BD5}"/>
              </a:ext>
            </a:extLst>
          </p:cNvPr>
          <p:cNvSpPr>
            <a:spLocks/>
          </p:cNvSpPr>
          <p:nvPr/>
        </p:nvSpPr>
        <p:spPr bwMode="auto">
          <a:xfrm>
            <a:off x="3346122" y="5150554"/>
            <a:ext cx="1048078"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8" name="Textfeld 37">
            <a:extLst>
              <a:ext uri="{FF2B5EF4-FFF2-40B4-BE49-F238E27FC236}">
                <a16:creationId xmlns:a16="http://schemas.microsoft.com/office/drawing/2014/main" id="{29D38394-9E8B-44AD-B494-6957F889CD5E}"/>
              </a:ext>
            </a:extLst>
          </p:cNvPr>
          <p:cNvSpPr txBox="1"/>
          <p:nvPr/>
        </p:nvSpPr>
        <p:spPr>
          <a:xfrm>
            <a:off x="6922121" y="6451600"/>
            <a:ext cx="1289712" cy="369332"/>
          </a:xfrm>
          <a:prstGeom prst="rect">
            <a:avLst/>
          </a:prstGeom>
          <a:noFill/>
        </p:spPr>
        <p:txBody>
          <a:bodyPr wrap="none" rtlCol="0">
            <a:spAutoFit/>
          </a:bodyPr>
          <a:lstStyle/>
          <a:p>
            <a:r>
              <a:rPr lang="de-DE"/>
              <a:t>Kalte Wolke</a:t>
            </a:r>
          </a:p>
        </p:txBody>
      </p:sp>
    </p:spTree>
    <p:extLst>
      <p:ext uri="{BB962C8B-B14F-4D97-AF65-F5344CB8AC3E}">
        <p14:creationId xmlns:p14="http://schemas.microsoft.com/office/powerpoint/2010/main" val="369238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2.08333E-6 -4.81481E-6 L 0.22422 0.00232 " pathEditMode="relative" rAng="0" ptsTypes="AA">
                                      <p:cBhvr>
                                        <p:cTn id="12" dur="2000" fill="hold"/>
                                        <p:tgtEl>
                                          <p:spTgt spid="37"/>
                                        </p:tgtEl>
                                        <p:attrNameLst>
                                          <p:attrName>ppt_x</p:attrName>
                                          <p:attrName>ppt_y</p:attrName>
                                        </p:attrNameLst>
                                      </p:cBhvr>
                                      <p:rCtr x="11211" y="116"/>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59FA026-4120-4147-90CA-7909617A62FF}"/>
              </a:ext>
            </a:extLst>
          </p:cNvPr>
          <p:cNvPicPr>
            <a:picLocks noChangeAspect="1"/>
          </p:cNvPicPr>
          <p:nvPr/>
        </p:nvPicPr>
        <p:blipFill>
          <a:blip r:embed="rId2"/>
          <a:stretch>
            <a:fillRect/>
          </a:stretch>
        </p:blipFill>
        <p:spPr>
          <a:xfrm>
            <a:off x="9975847" y="2054929"/>
            <a:ext cx="2209801" cy="1452740"/>
          </a:xfrm>
          <a:prstGeom prst="rect">
            <a:avLst/>
          </a:prstGeom>
        </p:spPr>
      </p:pic>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p:txBody>
          <a:bodyPr/>
          <a:lstStyle/>
          <a:p>
            <a:r>
              <a:rPr lang="de-DE"/>
              <a:t>Anregend….</a:t>
            </a:r>
          </a:p>
        </p:txBody>
      </p:sp>
      <p:sp>
        <p:nvSpPr>
          <p:cNvPr id="5" name="Wolke 4">
            <a:extLst>
              <a:ext uri="{FF2B5EF4-FFF2-40B4-BE49-F238E27FC236}">
                <a16:creationId xmlns:a16="http://schemas.microsoft.com/office/drawing/2014/main" id="{72868D25-68D4-46BA-9348-00B0FB243061}"/>
              </a:ext>
            </a:extLst>
          </p:cNvPr>
          <p:cNvSpPr/>
          <p:nvPr/>
        </p:nvSpPr>
        <p:spPr>
          <a:xfrm>
            <a:off x="66354" y="1771650"/>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Wolke 13">
            <a:extLst>
              <a:ext uri="{FF2B5EF4-FFF2-40B4-BE49-F238E27FC236}">
                <a16:creationId xmlns:a16="http://schemas.microsoft.com/office/drawing/2014/main" id="{C3A6B542-3005-41BF-A836-B9CD4CD67EC7}"/>
              </a:ext>
            </a:extLst>
          </p:cNvPr>
          <p:cNvSpPr/>
          <p:nvPr/>
        </p:nvSpPr>
        <p:spPr>
          <a:xfrm>
            <a:off x="66354" y="4318000"/>
            <a:ext cx="4553590" cy="2133600"/>
          </a:xfrm>
          <a:prstGeom prst="cloud">
            <a:avLst/>
          </a:prstGeom>
          <a:solidFill>
            <a:srgbClr val="D7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272B71F3-CB34-41F0-995E-7215A6778C65}"/>
              </a:ext>
            </a:extLst>
          </p:cNvPr>
          <p:cNvPicPr>
            <a:picLocks noChangeAspect="1"/>
          </p:cNvPicPr>
          <p:nvPr/>
        </p:nvPicPr>
        <p:blipFill>
          <a:blip r:embed="rId3"/>
          <a:stretch>
            <a:fillRect/>
          </a:stretch>
        </p:blipFill>
        <p:spPr>
          <a:xfrm>
            <a:off x="1626554" y="4711701"/>
            <a:ext cx="1346198" cy="1346198"/>
          </a:xfrm>
          <a:prstGeom prst="rect">
            <a:avLst/>
          </a:prstGeom>
        </p:spPr>
      </p:pic>
      <p:pic>
        <p:nvPicPr>
          <p:cNvPr id="21" name="Grafik 20">
            <a:extLst>
              <a:ext uri="{FF2B5EF4-FFF2-40B4-BE49-F238E27FC236}">
                <a16:creationId xmlns:a16="http://schemas.microsoft.com/office/drawing/2014/main" id="{894A222D-D26C-49E7-B440-28248C9DCC9E}"/>
              </a:ext>
            </a:extLst>
          </p:cNvPr>
          <p:cNvPicPr>
            <a:picLocks noChangeAspect="1"/>
          </p:cNvPicPr>
          <p:nvPr/>
        </p:nvPicPr>
        <p:blipFill>
          <a:blip r:embed="rId4"/>
          <a:stretch>
            <a:fillRect/>
          </a:stretch>
        </p:blipFill>
        <p:spPr>
          <a:xfrm>
            <a:off x="1670050" y="2108201"/>
            <a:ext cx="1346198" cy="1346198"/>
          </a:xfrm>
          <a:prstGeom prst="rect">
            <a:avLst/>
          </a:prstGeom>
        </p:spPr>
      </p:pic>
      <p:sp>
        <p:nvSpPr>
          <p:cNvPr id="23" name="Textfeld 22">
            <a:extLst>
              <a:ext uri="{FF2B5EF4-FFF2-40B4-BE49-F238E27FC236}">
                <a16:creationId xmlns:a16="http://schemas.microsoft.com/office/drawing/2014/main" id="{6EE608C4-CEA7-4C3C-8B54-C11A3D34823F}"/>
              </a:ext>
            </a:extLst>
          </p:cNvPr>
          <p:cNvSpPr txBox="1"/>
          <p:nvPr/>
        </p:nvSpPr>
        <p:spPr>
          <a:xfrm>
            <a:off x="1626554" y="6451600"/>
            <a:ext cx="1507657" cy="369332"/>
          </a:xfrm>
          <a:prstGeom prst="rect">
            <a:avLst/>
          </a:prstGeom>
          <a:noFill/>
        </p:spPr>
        <p:txBody>
          <a:bodyPr wrap="none" rtlCol="0">
            <a:spAutoFit/>
          </a:bodyPr>
          <a:lstStyle/>
          <a:p>
            <a:r>
              <a:rPr lang="de-DE"/>
              <a:t>Warme Wolke</a:t>
            </a:r>
          </a:p>
        </p:txBody>
      </p:sp>
      <p:sp>
        <p:nvSpPr>
          <p:cNvPr id="24" name="Wolke 23">
            <a:extLst>
              <a:ext uri="{FF2B5EF4-FFF2-40B4-BE49-F238E27FC236}">
                <a16:creationId xmlns:a16="http://schemas.microsoft.com/office/drawing/2014/main" id="{63374564-A25E-4958-9C3D-DEC60291939E}"/>
              </a:ext>
            </a:extLst>
          </p:cNvPr>
          <p:cNvSpPr/>
          <p:nvPr/>
        </p:nvSpPr>
        <p:spPr>
          <a:xfrm>
            <a:off x="5333679" y="1771650"/>
            <a:ext cx="4553590" cy="2133600"/>
          </a:xfrm>
          <a:prstGeom prst="cloud">
            <a:avLst/>
          </a:prstGeom>
          <a:solidFill>
            <a:srgbClr val="D7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Grafik 24">
            <a:extLst>
              <a:ext uri="{FF2B5EF4-FFF2-40B4-BE49-F238E27FC236}">
                <a16:creationId xmlns:a16="http://schemas.microsoft.com/office/drawing/2014/main" id="{6CB36CC9-247A-4FF5-A793-B735EE147184}"/>
              </a:ext>
            </a:extLst>
          </p:cNvPr>
          <p:cNvPicPr>
            <a:picLocks noChangeAspect="1"/>
          </p:cNvPicPr>
          <p:nvPr/>
        </p:nvPicPr>
        <p:blipFill>
          <a:blip r:embed="rId3"/>
          <a:stretch>
            <a:fillRect/>
          </a:stretch>
        </p:blipFill>
        <p:spPr>
          <a:xfrm>
            <a:off x="6893879" y="2165351"/>
            <a:ext cx="1346198" cy="1346198"/>
          </a:xfrm>
          <a:prstGeom prst="rect">
            <a:avLst/>
          </a:prstGeom>
        </p:spPr>
      </p:pic>
      <p:sp>
        <p:nvSpPr>
          <p:cNvPr id="26" name="Wolke 25">
            <a:extLst>
              <a:ext uri="{FF2B5EF4-FFF2-40B4-BE49-F238E27FC236}">
                <a16:creationId xmlns:a16="http://schemas.microsoft.com/office/drawing/2014/main" id="{E161E74D-FC29-4D8E-ADF9-4219250F098D}"/>
              </a:ext>
            </a:extLst>
          </p:cNvPr>
          <p:cNvSpPr/>
          <p:nvPr/>
        </p:nvSpPr>
        <p:spPr>
          <a:xfrm>
            <a:off x="5333679" y="4323041"/>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1C97F9EF-1FC9-4754-A1EE-4C9937C85955}"/>
              </a:ext>
            </a:extLst>
          </p:cNvPr>
          <p:cNvPicPr>
            <a:picLocks noChangeAspect="1"/>
          </p:cNvPicPr>
          <p:nvPr/>
        </p:nvPicPr>
        <p:blipFill>
          <a:blip r:embed="rId4"/>
          <a:stretch>
            <a:fillRect/>
          </a:stretch>
        </p:blipFill>
        <p:spPr>
          <a:xfrm>
            <a:off x="6937375" y="4659592"/>
            <a:ext cx="1346198" cy="1346198"/>
          </a:xfrm>
          <a:prstGeom prst="rect">
            <a:avLst/>
          </a:prstGeom>
        </p:spPr>
      </p:pic>
      <p:pic>
        <p:nvPicPr>
          <p:cNvPr id="35" name="Grafik 34">
            <a:extLst>
              <a:ext uri="{FF2B5EF4-FFF2-40B4-BE49-F238E27FC236}">
                <a16:creationId xmlns:a16="http://schemas.microsoft.com/office/drawing/2014/main" id="{97605848-9565-4CA4-9658-F682C7351C0E}"/>
              </a:ext>
            </a:extLst>
          </p:cNvPr>
          <p:cNvPicPr>
            <a:picLocks noChangeAspect="1"/>
          </p:cNvPicPr>
          <p:nvPr/>
        </p:nvPicPr>
        <p:blipFill>
          <a:blip r:embed="rId5"/>
          <a:stretch>
            <a:fillRect/>
          </a:stretch>
        </p:blipFill>
        <p:spPr>
          <a:xfrm>
            <a:off x="9975848" y="4605160"/>
            <a:ext cx="2209800" cy="1452739"/>
          </a:xfrm>
          <a:prstGeom prst="rect">
            <a:avLst/>
          </a:prstGeom>
        </p:spPr>
      </p:pic>
      <p:sp>
        <p:nvSpPr>
          <p:cNvPr id="36" name="Textfeld 35">
            <a:extLst>
              <a:ext uri="{FF2B5EF4-FFF2-40B4-BE49-F238E27FC236}">
                <a16:creationId xmlns:a16="http://schemas.microsoft.com/office/drawing/2014/main" id="{BEF83810-3301-49F4-B58A-8A63B63EC413}"/>
              </a:ext>
            </a:extLst>
          </p:cNvPr>
          <p:cNvSpPr txBox="1"/>
          <p:nvPr/>
        </p:nvSpPr>
        <p:spPr>
          <a:xfrm>
            <a:off x="1717011" y="1402318"/>
            <a:ext cx="1289712" cy="369332"/>
          </a:xfrm>
          <a:prstGeom prst="rect">
            <a:avLst/>
          </a:prstGeom>
          <a:noFill/>
        </p:spPr>
        <p:txBody>
          <a:bodyPr wrap="none" rtlCol="0">
            <a:spAutoFit/>
          </a:bodyPr>
          <a:lstStyle/>
          <a:p>
            <a:r>
              <a:rPr lang="de-DE"/>
              <a:t>Kalte Wolke</a:t>
            </a:r>
          </a:p>
        </p:txBody>
      </p:sp>
      <p:sp>
        <p:nvSpPr>
          <p:cNvPr id="38" name="Textfeld 37">
            <a:extLst>
              <a:ext uri="{FF2B5EF4-FFF2-40B4-BE49-F238E27FC236}">
                <a16:creationId xmlns:a16="http://schemas.microsoft.com/office/drawing/2014/main" id="{8DB1BA07-5927-482D-B80B-9AD6FD3ADB72}"/>
              </a:ext>
            </a:extLst>
          </p:cNvPr>
          <p:cNvSpPr txBox="1"/>
          <p:nvPr/>
        </p:nvSpPr>
        <p:spPr>
          <a:xfrm>
            <a:off x="6813149" y="1402318"/>
            <a:ext cx="1507657" cy="369332"/>
          </a:xfrm>
          <a:prstGeom prst="rect">
            <a:avLst/>
          </a:prstGeom>
          <a:noFill/>
        </p:spPr>
        <p:txBody>
          <a:bodyPr wrap="none" rtlCol="0">
            <a:spAutoFit/>
          </a:bodyPr>
          <a:lstStyle/>
          <a:p>
            <a:r>
              <a:rPr lang="de-DE"/>
              <a:t>Warme Wolke</a:t>
            </a:r>
          </a:p>
        </p:txBody>
      </p:sp>
      <p:sp>
        <p:nvSpPr>
          <p:cNvPr id="39" name="Textfeld 38">
            <a:extLst>
              <a:ext uri="{FF2B5EF4-FFF2-40B4-BE49-F238E27FC236}">
                <a16:creationId xmlns:a16="http://schemas.microsoft.com/office/drawing/2014/main" id="{1D273F9A-5CE8-44EB-844B-7CC23581DDBA}"/>
              </a:ext>
            </a:extLst>
          </p:cNvPr>
          <p:cNvSpPr txBox="1"/>
          <p:nvPr/>
        </p:nvSpPr>
        <p:spPr>
          <a:xfrm>
            <a:off x="6922121" y="6451600"/>
            <a:ext cx="1289712" cy="369332"/>
          </a:xfrm>
          <a:prstGeom prst="rect">
            <a:avLst/>
          </a:prstGeom>
          <a:noFill/>
        </p:spPr>
        <p:txBody>
          <a:bodyPr wrap="none" rtlCol="0">
            <a:spAutoFit/>
          </a:bodyPr>
          <a:lstStyle/>
          <a:p>
            <a:r>
              <a:rPr lang="de-DE"/>
              <a:t>Kalte Wolke</a:t>
            </a:r>
          </a:p>
        </p:txBody>
      </p:sp>
    </p:spTree>
    <p:extLst>
      <p:ext uri="{BB962C8B-B14F-4D97-AF65-F5344CB8AC3E}">
        <p14:creationId xmlns:p14="http://schemas.microsoft.com/office/powerpoint/2010/main" val="8756304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FB12232-8A00-426C-BC85-CC2C38833732}"/>
              </a:ext>
            </a:extLst>
          </p:cNvPr>
          <p:cNvSpPr>
            <a:spLocks noGrp="1"/>
          </p:cNvSpPr>
          <p:nvPr>
            <p:ph type="title"/>
          </p:nvPr>
        </p:nvSpPr>
        <p:spPr/>
        <p:txBody>
          <a:bodyPr/>
          <a:lstStyle/>
          <a:p>
            <a:r>
              <a:rPr lang="de-DE"/>
              <a:t>Spektrale vs. Bolometrische Beobachtung</a:t>
            </a:r>
          </a:p>
        </p:txBody>
      </p:sp>
      <p:sp>
        <p:nvSpPr>
          <p:cNvPr id="11" name="Textplatzhalter 10">
            <a:extLst>
              <a:ext uri="{FF2B5EF4-FFF2-40B4-BE49-F238E27FC236}">
                <a16:creationId xmlns:a16="http://schemas.microsoft.com/office/drawing/2014/main" id="{A7885629-0D9F-4AD7-822D-804CDBEDD74D}"/>
              </a:ext>
            </a:extLst>
          </p:cNvPr>
          <p:cNvSpPr>
            <a:spLocks noGrp="1"/>
          </p:cNvSpPr>
          <p:nvPr>
            <p:ph type="body" idx="1"/>
          </p:nvPr>
        </p:nvSpPr>
        <p:spPr/>
        <p:txBody>
          <a:bodyPr>
            <a:normAutofit/>
          </a:bodyPr>
          <a:lstStyle/>
          <a:p>
            <a:r>
              <a:rPr lang="de-DE"/>
              <a:t>Spektrale (Farb-) Information liefert Helligkeit je Wellenlänge</a:t>
            </a:r>
          </a:p>
        </p:txBody>
      </p:sp>
      <p:sp>
        <p:nvSpPr>
          <p:cNvPr id="13" name="Textplatzhalter 12">
            <a:extLst>
              <a:ext uri="{FF2B5EF4-FFF2-40B4-BE49-F238E27FC236}">
                <a16:creationId xmlns:a16="http://schemas.microsoft.com/office/drawing/2014/main" id="{2299BE29-616A-4DBF-97A3-A7D0A73E5332}"/>
              </a:ext>
            </a:extLst>
          </p:cNvPr>
          <p:cNvSpPr>
            <a:spLocks noGrp="1"/>
          </p:cNvSpPr>
          <p:nvPr>
            <p:ph type="body" sz="quarter" idx="3"/>
          </p:nvPr>
        </p:nvSpPr>
        <p:spPr/>
        <p:txBody>
          <a:bodyPr>
            <a:normAutofit/>
          </a:bodyPr>
          <a:lstStyle/>
          <a:p>
            <a:r>
              <a:rPr lang="de-DE"/>
              <a:t>Bolometrische Beobachtung liefert gesamte Helligkeit</a:t>
            </a:r>
          </a:p>
        </p:txBody>
      </p:sp>
      <p:pic>
        <p:nvPicPr>
          <p:cNvPr id="31" name="Grafik 30">
            <a:extLst>
              <a:ext uri="{FF2B5EF4-FFF2-40B4-BE49-F238E27FC236}">
                <a16:creationId xmlns:a16="http://schemas.microsoft.com/office/drawing/2014/main" id="{0730A643-394B-4DDD-9854-9EDAD7508FCD}"/>
              </a:ext>
            </a:extLst>
          </p:cNvPr>
          <p:cNvPicPr>
            <a:picLocks noChangeAspect="1"/>
          </p:cNvPicPr>
          <p:nvPr/>
        </p:nvPicPr>
        <p:blipFill>
          <a:blip r:embed="rId2"/>
          <a:stretch>
            <a:fillRect/>
          </a:stretch>
        </p:blipFill>
        <p:spPr>
          <a:xfrm>
            <a:off x="933450" y="2619640"/>
            <a:ext cx="4750790" cy="3114410"/>
          </a:xfrm>
          <a:prstGeom prst="rect">
            <a:avLst/>
          </a:prstGeom>
        </p:spPr>
      </p:pic>
      <p:sp>
        <p:nvSpPr>
          <p:cNvPr id="32" name="Rechteck 31">
            <a:extLst>
              <a:ext uri="{FF2B5EF4-FFF2-40B4-BE49-F238E27FC236}">
                <a16:creationId xmlns:a16="http://schemas.microsoft.com/office/drawing/2014/main" id="{E94697F5-F826-44AF-85B0-9B3D3B77D9A1}"/>
              </a:ext>
            </a:extLst>
          </p:cNvPr>
          <p:cNvSpPr/>
          <p:nvPr/>
        </p:nvSpPr>
        <p:spPr>
          <a:xfrm>
            <a:off x="3433060" y="4922649"/>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Rechteck 32">
            <a:extLst>
              <a:ext uri="{FF2B5EF4-FFF2-40B4-BE49-F238E27FC236}">
                <a16:creationId xmlns:a16="http://schemas.microsoft.com/office/drawing/2014/main" id="{A91722EF-A105-47F3-81C9-BACD385A4511}"/>
              </a:ext>
            </a:extLst>
          </p:cNvPr>
          <p:cNvSpPr/>
          <p:nvPr/>
        </p:nvSpPr>
        <p:spPr>
          <a:xfrm>
            <a:off x="3433060" y="4827816"/>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B0A35BB3-DFC0-4194-ADFB-4CC9057E9152}"/>
              </a:ext>
            </a:extLst>
          </p:cNvPr>
          <p:cNvSpPr/>
          <p:nvPr/>
        </p:nvSpPr>
        <p:spPr>
          <a:xfrm>
            <a:off x="3433058" y="4738343"/>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BE9A2037-5E4B-4BBC-9937-3D6934685239}"/>
              </a:ext>
            </a:extLst>
          </p:cNvPr>
          <p:cNvSpPr/>
          <p:nvPr/>
        </p:nvSpPr>
        <p:spPr>
          <a:xfrm>
            <a:off x="3433058" y="4648062"/>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2964FC0B-D4C9-4D1F-9D37-BDA228DA633D}"/>
              </a:ext>
            </a:extLst>
          </p:cNvPr>
          <p:cNvSpPr/>
          <p:nvPr/>
        </p:nvSpPr>
        <p:spPr>
          <a:xfrm>
            <a:off x="3433056" y="4555707"/>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5C48CFC1-1D1B-4B68-B7CD-8868B31331BA}"/>
              </a:ext>
            </a:extLst>
          </p:cNvPr>
          <p:cNvSpPr/>
          <p:nvPr/>
        </p:nvSpPr>
        <p:spPr>
          <a:xfrm>
            <a:off x="3433051" y="5185291"/>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4627CF72-25D2-45CE-806C-A642264189A2}"/>
              </a:ext>
            </a:extLst>
          </p:cNvPr>
          <p:cNvSpPr/>
          <p:nvPr/>
        </p:nvSpPr>
        <p:spPr>
          <a:xfrm>
            <a:off x="3433051" y="5095820"/>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2B3D398C-C5B4-4801-86E1-B1F0CE16D168}"/>
              </a:ext>
            </a:extLst>
          </p:cNvPr>
          <p:cNvSpPr/>
          <p:nvPr/>
        </p:nvSpPr>
        <p:spPr>
          <a:xfrm>
            <a:off x="3433049" y="5005539"/>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Inhaltsplatzhalter 43">
            <a:extLst>
              <a:ext uri="{FF2B5EF4-FFF2-40B4-BE49-F238E27FC236}">
                <a16:creationId xmlns:a16="http://schemas.microsoft.com/office/drawing/2014/main" id="{880DA4B8-1B61-4C7C-B65A-4B587BB5309C}"/>
              </a:ext>
            </a:extLst>
          </p:cNvPr>
          <p:cNvSpPr>
            <a:spLocks noGrp="1"/>
          </p:cNvSpPr>
          <p:nvPr>
            <p:ph sz="quarter" idx="4"/>
          </p:nvPr>
        </p:nvSpPr>
        <p:spPr/>
        <p:txBody>
          <a:bodyPr/>
          <a:lstStyle/>
          <a:p>
            <a:pPr marL="0" indent="0">
              <a:buNone/>
            </a:pPr>
            <a:endParaRPr lang="de-DE"/>
          </a:p>
          <a:p>
            <a:pPr marL="0" indent="0">
              <a:buNone/>
            </a:pPr>
            <a:endParaRPr lang="de-DE"/>
          </a:p>
          <a:p>
            <a:pPr marL="0" indent="0">
              <a:buNone/>
            </a:pPr>
            <a:endParaRPr lang="de-DE"/>
          </a:p>
          <a:p>
            <a:pPr marL="0" indent="0">
              <a:buNone/>
            </a:pPr>
            <a:r>
              <a:rPr lang="de-DE"/>
              <a:t>7+9+11+6+9+11+8+5=</a:t>
            </a:r>
            <a:r>
              <a:rPr lang="de-DE" b="1"/>
              <a:t>66</a:t>
            </a:r>
          </a:p>
          <a:p>
            <a:pPr marL="0" indent="0">
              <a:buNone/>
            </a:pPr>
            <a:endParaRPr lang="de-DE" b="1"/>
          </a:p>
          <a:p>
            <a:pPr marL="0" indent="0">
              <a:buNone/>
            </a:pPr>
            <a:endParaRPr lang="de-DE" b="1"/>
          </a:p>
          <a:p>
            <a:pPr marL="0" indent="0" algn="r">
              <a:buNone/>
            </a:pPr>
            <a:r>
              <a:rPr lang="de-DE" b="1"/>
              <a:t>VORTEIL: viel sensitiver!</a:t>
            </a:r>
          </a:p>
        </p:txBody>
      </p:sp>
      <p:sp>
        <p:nvSpPr>
          <p:cNvPr id="45" name="Rechteck 44">
            <a:extLst>
              <a:ext uri="{FF2B5EF4-FFF2-40B4-BE49-F238E27FC236}">
                <a16:creationId xmlns:a16="http://schemas.microsoft.com/office/drawing/2014/main" id="{0273B594-3240-4A11-BAEB-5855BD7DDC31}"/>
              </a:ext>
            </a:extLst>
          </p:cNvPr>
          <p:cNvSpPr/>
          <p:nvPr/>
        </p:nvSpPr>
        <p:spPr>
          <a:xfrm>
            <a:off x="3614035" y="4922649"/>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E3B8E786-BDD7-4767-9783-25B3AC4F3275}"/>
              </a:ext>
            </a:extLst>
          </p:cNvPr>
          <p:cNvSpPr/>
          <p:nvPr/>
        </p:nvSpPr>
        <p:spPr>
          <a:xfrm>
            <a:off x="3614035" y="4827816"/>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F844DC2B-D9C5-4F2E-BEE3-2E45BA6050A9}"/>
              </a:ext>
            </a:extLst>
          </p:cNvPr>
          <p:cNvSpPr/>
          <p:nvPr/>
        </p:nvSpPr>
        <p:spPr>
          <a:xfrm>
            <a:off x="3614026" y="5185291"/>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Rechteck 53">
            <a:extLst>
              <a:ext uri="{FF2B5EF4-FFF2-40B4-BE49-F238E27FC236}">
                <a16:creationId xmlns:a16="http://schemas.microsoft.com/office/drawing/2014/main" id="{95446796-DC80-4816-BA6B-A8B559DD0049}"/>
              </a:ext>
            </a:extLst>
          </p:cNvPr>
          <p:cNvSpPr/>
          <p:nvPr/>
        </p:nvSpPr>
        <p:spPr>
          <a:xfrm>
            <a:off x="3614026" y="5095820"/>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a:extLst>
              <a:ext uri="{FF2B5EF4-FFF2-40B4-BE49-F238E27FC236}">
                <a16:creationId xmlns:a16="http://schemas.microsoft.com/office/drawing/2014/main" id="{C2C6D026-5DF2-4BE1-883E-A948E97EBA9D}"/>
              </a:ext>
            </a:extLst>
          </p:cNvPr>
          <p:cNvSpPr/>
          <p:nvPr/>
        </p:nvSpPr>
        <p:spPr>
          <a:xfrm>
            <a:off x="3614024" y="5005539"/>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hteck 55">
            <a:extLst>
              <a:ext uri="{FF2B5EF4-FFF2-40B4-BE49-F238E27FC236}">
                <a16:creationId xmlns:a16="http://schemas.microsoft.com/office/drawing/2014/main" id="{7FEBA014-CBE1-4A56-8C99-BA3407B4403E}"/>
              </a:ext>
            </a:extLst>
          </p:cNvPr>
          <p:cNvSpPr/>
          <p:nvPr/>
        </p:nvSpPr>
        <p:spPr>
          <a:xfrm>
            <a:off x="3071110" y="4922649"/>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Rechteck 56">
            <a:extLst>
              <a:ext uri="{FF2B5EF4-FFF2-40B4-BE49-F238E27FC236}">
                <a16:creationId xmlns:a16="http://schemas.microsoft.com/office/drawing/2014/main" id="{A307D04C-A617-4962-BEE7-4FF0D566BA50}"/>
              </a:ext>
            </a:extLst>
          </p:cNvPr>
          <p:cNvSpPr/>
          <p:nvPr/>
        </p:nvSpPr>
        <p:spPr>
          <a:xfrm>
            <a:off x="3071110" y="4827816"/>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Rechteck 57">
            <a:extLst>
              <a:ext uri="{FF2B5EF4-FFF2-40B4-BE49-F238E27FC236}">
                <a16:creationId xmlns:a16="http://schemas.microsoft.com/office/drawing/2014/main" id="{5B3C7FD0-5134-4A6D-9F28-1C3677F0AC28}"/>
              </a:ext>
            </a:extLst>
          </p:cNvPr>
          <p:cNvSpPr/>
          <p:nvPr/>
        </p:nvSpPr>
        <p:spPr>
          <a:xfrm>
            <a:off x="3071108" y="4738343"/>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44694892-7C6A-46E9-8B7B-8F0837827C93}"/>
              </a:ext>
            </a:extLst>
          </p:cNvPr>
          <p:cNvSpPr/>
          <p:nvPr/>
        </p:nvSpPr>
        <p:spPr>
          <a:xfrm>
            <a:off x="3071108" y="4648062"/>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Rechteck 59">
            <a:extLst>
              <a:ext uri="{FF2B5EF4-FFF2-40B4-BE49-F238E27FC236}">
                <a16:creationId xmlns:a16="http://schemas.microsoft.com/office/drawing/2014/main" id="{1BE11E4B-50A1-4F73-8F7C-29B535759EC4}"/>
              </a:ext>
            </a:extLst>
          </p:cNvPr>
          <p:cNvSpPr/>
          <p:nvPr/>
        </p:nvSpPr>
        <p:spPr>
          <a:xfrm>
            <a:off x="3071106" y="4555707"/>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Rechteck 60">
            <a:extLst>
              <a:ext uri="{FF2B5EF4-FFF2-40B4-BE49-F238E27FC236}">
                <a16:creationId xmlns:a16="http://schemas.microsoft.com/office/drawing/2014/main" id="{94979094-1581-4D1B-A05C-93A3D5756635}"/>
              </a:ext>
            </a:extLst>
          </p:cNvPr>
          <p:cNvSpPr/>
          <p:nvPr/>
        </p:nvSpPr>
        <p:spPr>
          <a:xfrm>
            <a:off x="3071106" y="4463352"/>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Rechteck 63">
            <a:extLst>
              <a:ext uri="{FF2B5EF4-FFF2-40B4-BE49-F238E27FC236}">
                <a16:creationId xmlns:a16="http://schemas.microsoft.com/office/drawing/2014/main" id="{8F8F43A4-B53E-4AEE-ABA0-FE2D40CCC57F}"/>
              </a:ext>
            </a:extLst>
          </p:cNvPr>
          <p:cNvSpPr/>
          <p:nvPr/>
        </p:nvSpPr>
        <p:spPr>
          <a:xfrm>
            <a:off x="3071101" y="5185291"/>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Rechteck 64">
            <a:extLst>
              <a:ext uri="{FF2B5EF4-FFF2-40B4-BE49-F238E27FC236}">
                <a16:creationId xmlns:a16="http://schemas.microsoft.com/office/drawing/2014/main" id="{70043C01-6982-4792-8487-D329746AA138}"/>
              </a:ext>
            </a:extLst>
          </p:cNvPr>
          <p:cNvSpPr/>
          <p:nvPr/>
        </p:nvSpPr>
        <p:spPr>
          <a:xfrm>
            <a:off x="3071101" y="5095820"/>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Rechteck 65">
            <a:extLst>
              <a:ext uri="{FF2B5EF4-FFF2-40B4-BE49-F238E27FC236}">
                <a16:creationId xmlns:a16="http://schemas.microsoft.com/office/drawing/2014/main" id="{04FCCA24-C5FA-42F5-887C-2422A45C580C}"/>
              </a:ext>
            </a:extLst>
          </p:cNvPr>
          <p:cNvSpPr/>
          <p:nvPr/>
        </p:nvSpPr>
        <p:spPr>
          <a:xfrm>
            <a:off x="3071099" y="5005539"/>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Rechteck 66">
            <a:extLst>
              <a:ext uri="{FF2B5EF4-FFF2-40B4-BE49-F238E27FC236}">
                <a16:creationId xmlns:a16="http://schemas.microsoft.com/office/drawing/2014/main" id="{94DCCBFD-247F-49EC-B4BB-5A12A85EFFB6}"/>
              </a:ext>
            </a:extLst>
          </p:cNvPr>
          <p:cNvSpPr/>
          <p:nvPr/>
        </p:nvSpPr>
        <p:spPr>
          <a:xfrm>
            <a:off x="3252085" y="4922649"/>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Rechteck 67">
            <a:extLst>
              <a:ext uri="{FF2B5EF4-FFF2-40B4-BE49-F238E27FC236}">
                <a16:creationId xmlns:a16="http://schemas.microsoft.com/office/drawing/2014/main" id="{2080EACF-7828-49AB-86D6-B7686A38B917}"/>
              </a:ext>
            </a:extLst>
          </p:cNvPr>
          <p:cNvSpPr/>
          <p:nvPr/>
        </p:nvSpPr>
        <p:spPr>
          <a:xfrm>
            <a:off x="3252085" y="4827816"/>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Rechteck 68">
            <a:extLst>
              <a:ext uri="{FF2B5EF4-FFF2-40B4-BE49-F238E27FC236}">
                <a16:creationId xmlns:a16="http://schemas.microsoft.com/office/drawing/2014/main" id="{709626B5-F4DC-4BFA-88D4-ABC70A570478}"/>
              </a:ext>
            </a:extLst>
          </p:cNvPr>
          <p:cNvSpPr/>
          <p:nvPr/>
        </p:nvSpPr>
        <p:spPr>
          <a:xfrm>
            <a:off x="3252083" y="4738343"/>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Rechteck 69">
            <a:extLst>
              <a:ext uri="{FF2B5EF4-FFF2-40B4-BE49-F238E27FC236}">
                <a16:creationId xmlns:a16="http://schemas.microsoft.com/office/drawing/2014/main" id="{F45279BC-8C31-4144-9600-CACD0F84DEF1}"/>
              </a:ext>
            </a:extLst>
          </p:cNvPr>
          <p:cNvSpPr/>
          <p:nvPr/>
        </p:nvSpPr>
        <p:spPr>
          <a:xfrm>
            <a:off x="3252083" y="4648062"/>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1B447C4C-B8DF-436E-86AB-EA45D62BC531}"/>
              </a:ext>
            </a:extLst>
          </p:cNvPr>
          <p:cNvSpPr/>
          <p:nvPr/>
        </p:nvSpPr>
        <p:spPr>
          <a:xfrm>
            <a:off x="3252081" y="4555707"/>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71">
            <a:extLst>
              <a:ext uri="{FF2B5EF4-FFF2-40B4-BE49-F238E27FC236}">
                <a16:creationId xmlns:a16="http://schemas.microsoft.com/office/drawing/2014/main" id="{269325CA-9205-4CAB-90DA-EF9FC70C46ED}"/>
              </a:ext>
            </a:extLst>
          </p:cNvPr>
          <p:cNvSpPr/>
          <p:nvPr/>
        </p:nvSpPr>
        <p:spPr>
          <a:xfrm>
            <a:off x="3252081" y="4463352"/>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Rechteck 72">
            <a:extLst>
              <a:ext uri="{FF2B5EF4-FFF2-40B4-BE49-F238E27FC236}">
                <a16:creationId xmlns:a16="http://schemas.microsoft.com/office/drawing/2014/main" id="{4C3DCB89-A96E-431B-B968-2B4CC3F4E5AD}"/>
              </a:ext>
            </a:extLst>
          </p:cNvPr>
          <p:cNvSpPr/>
          <p:nvPr/>
        </p:nvSpPr>
        <p:spPr>
          <a:xfrm>
            <a:off x="3252081" y="4373881"/>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4" name="Rechteck 73">
            <a:extLst>
              <a:ext uri="{FF2B5EF4-FFF2-40B4-BE49-F238E27FC236}">
                <a16:creationId xmlns:a16="http://schemas.microsoft.com/office/drawing/2014/main" id="{6DE17194-EBFF-4B62-A502-4CC3FCF20F98}"/>
              </a:ext>
            </a:extLst>
          </p:cNvPr>
          <p:cNvSpPr/>
          <p:nvPr/>
        </p:nvSpPr>
        <p:spPr>
          <a:xfrm>
            <a:off x="3252078" y="4283600"/>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Rechteck 74">
            <a:extLst>
              <a:ext uri="{FF2B5EF4-FFF2-40B4-BE49-F238E27FC236}">
                <a16:creationId xmlns:a16="http://schemas.microsoft.com/office/drawing/2014/main" id="{6063D3FC-E253-47F5-A2F8-7B63201056B7}"/>
              </a:ext>
            </a:extLst>
          </p:cNvPr>
          <p:cNvSpPr/>
          <p:nvPr/>
        </p:nvSpPr>
        <p:spPr>
          <a:xfrm>
            <a:off x="3252076" y="5185291"/>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Rechteck 75">
            <a:extLst>
              <a:ext uri="{FF2B5EF4-FFF2-40B4-BE49-F238E27FC236}">
                <a16:creationId xmlns:a16="http://schemas.microsoft.com/office/drawing/2014/main" id="{EA904EC9-0F8D-4441-BF31-D05CCD9D49E1}"/>
              </a:ext>
            </a:extLst>
          </p:cNvPr>
          <p:cNvSpPr/>
          <p:nvPr/>
        </p:nvSpPr>
        <p:spPr>
          <a:xfrm>
            <a:off x="3252076" y="5095820"/>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Rechteck 76">
            <a:extLst>
              <a:ext uri="{FF2B5EF4-FFF2-40B4-BE49-F238E27FC236}">
                <a16:creationId xmlns:a16="http://schemas.microsoft.com/office/drawing/2014/main" id="{A77FBF5B-90BD-43FC-B10A-09C53EAD73CD}"/>
              </a:ext>
            </a:extLst>
          </p:cNvPr>
          <p:cNvSpPr/>
          <p:nvPr/>
        </p:nvSpPr>
        <p:spPr>
          <a:xfrm>
            <a:off x="3252074" y="5005539"/>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Rechteck 77">
            <a:extLst>
              <a:ext uri="{FF2B5EF4-FFF2-40B4-BE49-F238E27FC236}">
                <a16:creationId xmlns:a16="http://schemas.microsoft.com/office/drawing/2014/main" id="{4ACAF304-BB27-4F5E-926B-DC3AECC33D11}"/>
              </a:ext>
            </a:extLst>
          </p:cNvPr>
          <p:cNvSpPr/>
          <p:nvPr/>
        </p:nvSpPr>
        <p:spPr>
          <a:xfrm>
            <a:off x="2709160" y="4913124"/>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Rechteck 78">
            <a:extLst>
              <a:ext uri="{FF2B5EF4-FFF2-40B4-BE49-F238E27FC236}">
                <a16:creationId xmlns:a16="http://schemas.microsoft.com/office/drawing/2014/main" id="{FBA49C62-5F02-46A5-A4D0-435AC8FE5DC7}"/>
              </a:ext>
            </a:extLst>
          </p:cNvPr>
          <p:cNvSpPr/>
          <p:nvPr/>
        </p:nvSpPr>
        <p:spPr>
          <a:xfrm>
            <a:off x="2709160" y="4818291"/>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Rechteck 79">
            <a:extLst>
              <a:ext uri="{FF2B5EF4-FFF2-40B4-BE49-F238E27FC236}">
                <a16:creationId xmlns:a16="http://schemas.microsoft.com/office/drawing/2014/main" id="{BA40FB4D-E829-4CB6-B42B-DD620F8881D6}"/>
              </a:ext>
            </a:extLst>
          </p:cNvPr>
          <p:cNvSpPr/>
          <p:nvPr/>
        </p:nvSpPr>
        <p:spPr>
          <a:xfrm>
            <a:off x="2709158" y="4728818"/>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Rechteck 80">
            <a:extLst>
              <a:ext uri="{FF2B5EF4-FFF2-40B4-BE49-F238E27FC236}">
                <a16:creationId xmlns:a16="http://schemas.microsoft.com/office/drawing/2014/main" id="{93DFF8E5-4E25-4CB6-A771-F2E08402A739}"/>
              </a:ext>
            </a:extLst>
          </p:cNvPr>
          <p:cNvSpPr/>
          <p:nvPr/>
        </p:nvSpPr>
        <p:spPr>
          <a:xfrm>
            <a:off x="2709158" y="4638537"/>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Rechteck 81">
            <a:extLst>
              <a:ext uri="{FF2B5EF4-FFF2-40B4-BE49-F238E27FC236}">
                <a16:creationId xmlns:a16="http://schemas.microsoft.com/office/drawing/2014/main" id="{107FE3CB-49B7-4049-B388-396554143474}"/>
              </a:ext>
            </a:extLst>
          </p:cNvPr>
          <p:cNvSpPr/>
          <p:nvPr/>
        </p:nvSpPr>
        <p:spPr>
          <a:xfrm>
            <a:off x="2709156" y="4546182"/>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AC9E4163-6E76-453A-BBFE-50D66BA02C29}"/>
              </a:ext>
            </a:extLst>
          </p:cNvPr>
          <p:cNvSpPr/>
          <p:nvPr/>
        </p:nvSpPr>
        <p:spPr>
          <a:xfrm>
            <a:off x="2709156" y="4453827"/>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Rechteck 83">
            <a:extLst>
              <a:ext uri="{FF2B5EF4-FFF2-40B4-BE49-F238E27FC236}">
                <a16:creationId xmlns:a16="http://schemas.microsoft.com/office/drawing/2014/main" id="{4169AFD0-430A-4B8D-A96A-31CE4AFDD8B1}"/>
              </a:ext>
            </a:extLst>
          </p:cNvPr>
          <p:cNvSpPr/>
          <p:nvPr/>
        </p:nvSpPr>
        <p:spPr>
          <a:xfrm>
            <a:off x="2709156" y="4364356"/>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5" name="Rechteck 84">
            <a:extLst>
              <a:ext uri="{FF2B5EF4-FFF2-40B4-BE49-F238E27FC236}">
                <a16:creationId xmlns:a16="http://schemas.microsoft.com/office/drawing/2014/main" id="{D8626B39-A7B4-46CA-BCB0-D9140E4BC60B}"/>
              </a:ext>
            </a:extLst>
          </p:cNvPr>
          <p:cNvSpPr/>
          <p:nvPr/>
        </p:nvSpPr>
        <p:spPr>
          <a:xfrm>
            <a:off x="2709153" y="4274075"/>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Rechteck 85">
            <a:extLst>
              <a:ext uri="{FF2B5EF4-FFF2-40B4-BE49-F238E27FC236}">
                <a16:creationId xmlns:a16="http://schemas.microsoft.com/office/drawing/2014/main" id="{509FCE80-D09D-48E4-B631-0AC6FD2FF8B6}"/>
              </a:ext>
            </a:extLst>
          </p:cNvPr>
          <p:cNvSpPr/>
          <p:nvPr/>
        </p:nvSpPr>
        <p:spPr>
          <a:xfrm>
            <a:off x="2709151" y="5175766"/>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7" name="Rechteck 86">
            <a:extLst>
              <a:ext uri="{FF2B5EF4-FFF2-40B4-BE49-F238E27FC236}">
                <a16:creationId xmlns:a16="http://schemas.microsoft.com/office/drawing/2014/main" id="{B13D1A43-C25B-479F-9370-17E7EF5C0A44}"/>
              </a:ext>
            </a:extLst>
          </p:cNvPr>
          <p:cNvSpPr/>
          <p:nvPr/>
        </p:nvSpPr>
        <p:spPr>
          <a:xfrm>
            <a:off x="2709151" y="5086295"/>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8" name="Rechteck 87">
            <a:extLst>
              <a:ext uri="{FF2B5EF4-FFF2-40B4-BE49-F238E27FC236}">
                <a16:creationId xmlns:a16="http://schemas.microsoft.com/office/drawing/2014/main" id="{2C7F1376-F717-40C7-929D-22E49DE3580D}"/>
              </a:ext>
            </a:extLst>
          </p:cNvPr>
          <p:cNvSpPr/>
          <p:nvPr/>
        </p:nvSpPr>
        <p:spPr>
          <a:xfrm>
            <a:off x="2709149" y="4996014"/>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9" name="Rechteck 88">
            <a:extLst>
              <a:ext uri="{FF2B5EF4-FFF2-40B4-BE49-F238E27FC236}">
                <a16:creationId xmlns:a16="http://schemas.microsoft.com/office/drawing/2014/main" id="{42D97157-EB60-4B33-AB26-8330074B4D92}"/>
              </a:ext>
            </a:extLst>
          </p:cNvPr>
          <p:cNvSpPr/>
          <p:nvPr/>
        </p:nvSpPr>
        <p:spPr>
          <a:xfrm>
            <a:off x="2890135" y="4913124"/>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0" name="Rechteck 89">
            <a:extLst>
              <a:ext uri="{FF2B5EF4-FFF2-40B4-BE49-F238E27FC236}">
                <a16:creationId xmlns:a16="http://schemas.microsoft.com/office/drawing/2014/main" id="{8BE20CAC-B784-4343-93A1-D67A617C1497}"/>
              </a:ext>
            </a:extLst>
          </p:cNvPr>
          <p:cNvSpPr/>
          <p:nvPr/>
        </p:nvSpPr>
        <p:spPr>
          <a:xfrm>
            <a:off x="2890135" y="4818291"/>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Rechteck 90">
            <a:extLst>
              <a:ext uri="{FF2B5EF4-FFF2-40B4-BE49-F238E27FC236}">
                <a16:creationId xmlns:a16="http://schemas.microsoft.com/office/drawing/2014/main" id="{02FF0094-F799-457D-ADCF-514304DB9FC0}"/>
              </a:ext>
            </a:extLst>
          </p:cNvPr>
          <p:cNvSpPr/>
          <p:nvPr/>
        </p:nvSpPr>
        <p:spPr>
          <a:xfrm>
            <a:off x="2890133" y="4728818"/>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08AE9693-7200-458C-BD64-0BF607B2573A}"/>
              </a:ext>
            </a:extLst>
          </p:cNvPr>
          <p:cNvSpPr/>
          <p:nvPr/>
        </p:nvSpPr>
        <p:spPr>
          <a:xfrm>
            <a:off x="2890126" y="5175766"/>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8" name="Rechteck 97">
            <a:extLst>
              <a:ext uri="{FF2B5EF4-FFF2-40B4-BE49-F238E27FC236}">
                <a16:creationId xmlns:a16="http://schemas.microsoft.com/office/drawing/2014/main" id="{A7CF5BBB-B1AD-4CCE-9ACB-268B85F9CB8C}"/>
              </a:ext>
            </a:extLst>
          </p:cNvPr>
          <p:cNvSpPr/>
          <p:nvPr/>
        </p:nvSpPr>
        <p:spPr>
          <a:xfrm>
            <a:off x="2890126" y="5086295"/>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9" name="Rechteck 98">
            <a:extLst>
              <a:ext uri="{FF2B5EF4-FFF2-40B4-BE49-F238E27FC236}">
                <a16:creationId xmlns:a16="http://schemas.microsoft.com/office/drawing/2014/main" id="{0EC19A4F-6C18-4373-927B-B4C160D00BCF}"/>
              </a:ext>
            </a:extLst>
          </p:cNvPr>
          <p:cNvSpPr/>
          <p:nvPr/>
        </p:nvSpPr>
        <p:spPr>
          <a:xfrm>
            <a:off x="2890124" y="4996014"/>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Rechteck 99">
            <a:extLst>
              <a:ext uri="{FF2B5EF4-FFF2-40B4-BE49-F238E27FC236}">
                <a16:creationId xmlns:a16="http://schemas.microsoft.com/office/drawing/2014/main" id="{57B5F89E-20D3-4D40-A2CB-380CF4FA3844}"/>
              </a:ext>
            </a:extLst>
          </p:cNvPr>
          <p:cNvSpPr/>
          <p:nvPr/>
        </p:nvSpPr>
        <p:spPr>
          <a:xfrm>
            <a:off x="2347210" y="4913124"/>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Rechteck 100">
            <a:extLst>
              <a:ext uri="{FF2B5EF4-FFF2-40B4-BE49-F238E27FC236}">
                <a16:creationId xmlns:a16="http://schemas.microsoft.com/office/drawing/2014/main" id="{079F9BDC-1287-4AD6-8168-2B0295BA7765}"/>
              </a:ext>
            </a:extLst>
          </p:cNvPr>
          <p:cNvSpPr/>
          <p:nvPr/>
        </p:nvSpPr>
        <p:spPr>
          <a:xfrm>
            <a:off x="2347210" y="4818291"/>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2" name="Rechteck 101">
            <a:extLst>
              <a:ext uri="{FF2B5EF4-FFF2-40B4-BE49-F238E27FC236}">
                <a16:creationId xmlns:a16="http://schemas.microsoft.com/office/drawing/2014/main" id="{0628F28E-3E31-4A36-BD82-DA99022B9305}"/>
              </a:ext>
            </a:extLst>
          </p:cNvPr>
          <p:cNvSpPr/>
          <p:nvPr/>
        </p:nvSpPr>
        <p:spPr>
          <a:xfrm>
            <a:off x="2347208" y="4728818"/>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Rechteck 102">
            <a:extLst>
              <a:ext uri="{FF2B5EF4-FFF2-40B4-BE49-F238E27FC236}">
                <a16:creationId xmlns:a16="http://schemas.microsoft.com/office/drawing/2014/main" id="{71BF70BE-5C7B-49B1-BEB4-1AA08B2688A8}"/>
              </a:ext>
            </a:extLst>
          </p:cNvPr>
          <p:cNvSpPr/>
          <p:nvPr/>
        </p:nvSpPr>
        <p:spPr>
          <a:xfrm>
            <a:off x="2347208" y="4638537"/>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Rechteck 107">
            <a:extLst>
              <a:ext uri="{FF2B5EF4-FFF2-40B4-BE49-F238E27FC236}">
                <a16:creationId xmlns:a16="http://schemas.microsoft.com/office/drawing/2014/main" id="{5EE23E59-FE22-4B20-9223-5D0CF4E5E477}"/>
              </a:ext>
            </a:extLst>
          </p:cNvPr>
          <p:cNvSpPr/>
          <p:nvPr/>
        </p:nvSpPr>
        <p:spPr>
          <a:xfrm>
            <a:off x="2347201" y="5175766"/>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9" name="Rechteck 108">
            <a:extLst>
              <a:ext uri="{FF2B5EF4-FFF2-40B4-BE49-F238E27FC236}">
                <a16:creationId xmlns:a16="http://schemas.microsoft.com/office/drawing/2014/main" id="{12866EDD-3EB8-433C-ABC6-CA25266C366C}"/>
              </a:ext>
            </a:extLst>
          </p:cNvPr>
          <p:cNvSpPr/>
          <p:nvPr/>
        </p:nvSpPr>
        <p:spPr>
          <a:xfrm>
            <a:off x="2347201" y="5086295"/>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0" name="Rechteck 109">
            <a:extLst>
              <a:ext uri="{FF2B5EF4-FFF2-40B4-BE49-F238E27FC236}">
                <a16:creationId xmlns:a16="http://schemas.microsoft.com/office/drawing/2014/main" id="{E44B6E78-AE34-41D1-8414-82125DE30E2D}"/>
              </a:ext>
            </a:extLst>
          </p:cNvPr>
          <p:cNvSpPr/>
          <p:nvPr/>
        </p:nvSpPr>
        <p:spPr>
          <a:xfrm>
            <a:off x="2347199" y="4996014"/>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1" name="Rechteck 110">
            <a:extLst>
              <a:ext uri="{FF2B5EF4-FFF2-40B4-BE49-F238E27FC236}">
                <a16:creationId xmlns:a16="http://schemas.microsoft.com/office/drawing/2014/main" id="{D86E7B77-3B3B-4B27-A4A6-632A703032C1}"/>
              </a:ext>
            </a:extLst>
          </p:cNvPr>
          <p:cNvSpPr/>
          <p:nvPr/>
        </p:nvSpPr>
        <p:spPr>
          <a:xfrm>
            <a:off x="2528185" y="4913124"/>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2" name="Rechteck 111">
            <a:extLst>
              <a:ext uri="{FF2B5EF4-FFF2-40B4-BE49-F238E27FC236}">
                <a16:creationId xmlns:a16="http://schemas.microsoft.com/office/drawing/2014/main" id="{DD4F3392-6BB9-4560-AD43-A74C12A55FC6}"/>
              </a:ext>
            </a:extLst>
          </p:cNvPr>
          <p:cNvSpPr/>
          <p:nvPr/>
        </p:nvSpPr>
        <p:spPr>
          <a:xfrm>
            <a:off x="2528185" y="4818291"/>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3" name="Rechteck 112">
            <a:extLst>
              <a:ext uri="{FF2B5EF4-FFF2-40B4-BE49-F238E27FC236}">
                <a16:creationId xmlns:a16="http://schemas.microsoft.com/office/drawing/2014/main" id="{B7C93AC4-3E57-4A62-970A-E63D5F871C7B}"/>
              </a:ext>
            </a:extLst>
          </p:cNvPr>
          <p:cNvSpPr/>
          <p:nvPr/>
        </p:nvSpPr>
        <p:spPr>
          <a:xfrm>
            <a:off x="2528183" y="4728818"/>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4" name="Rechteck 113">
            <a:extLst>
              <a:ext uri="{FF2B5EF4-FFF2-40B4-BE49-F238E27FC236}">
                <a16:creationId xmlns:a16="http://schemas.microsoft.com/office/drawing/2014/main" id="{A9758722-B920-4E78-9C92-26A50B94967C}"/>
              </a:ext>
            </a:extLst>
          </p:cNvPr>
          <p:cNvSpPr/>
          <p:nvPr/>
        </p:nvSpPr>
        <p:spPr>
          <a:xfrm>
            <a:off x="2528183" y="4638537"/>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5" name="Rechteck 114">
            <a:extLst>
              <a:ext uri="{FF2B5EF4-FFF2-40B4-BE49-F238E27FC236}">
                <a16:creationId xmlns:a16="http://schemas.microsoft.com/office/drawing/2014/main" id="{43FDEC4E-CD96-4138-9461-F6C3F08E7A64}"/>
              </a:ext>
            </a:extLst>
          </p:cNvPr>
          <p:cNvSpPr/>
          <p:nvPr/>
        </p:nvSpPr>
        <p:spPr>
          <a:xfrm>
            <a:off x="2528181" y="4546182"/>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6" name="Rechteck 115">
            <a:extLst>
              <a:ext uri="{FF2B5EF4-FFF2-40B4-BE49-F238E27FC236}">
                <a16:creationId xmlns:a16="http://schemas.microsoft.com/office/drawing/2014/main" id="{B65DF7BB-1D60-4430-9626-D743DBEBE2B4}"/>
              </a:ext>
            </a:extLst>
          </p:cNvPr>
          <p:cNvSpPr/>
          <p:nvPr/>
        </p:nvSpPr>
        <p:spPr>
          <a:xfrm>
            <a:off x="2528181" y="4453827"/>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9" name="Rechteck 118">
            <a:extLst>
              <a:ext uri="{FF2B5EF4-FFF2-40B4-BE49-F238E27FC236}">
                <a16:creationId xmlns:a16="http://schemas.microsoft.com/office/drawing/2014/main" id="{CCF549EA-3D1E-425C-950C-361E69A8BDB1}"/>
              </a:ext>
            </a:extLst>
          </p:cNvPr>
          <p:cNvSpPr/>
          <p:nvPr/>
        </p:nvSpPr>
        <p:spPr>
          <a:xfrm>
            <a:off x="2528176" y="5175766"/>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0" name="Rechteck 119">
            <a:extLst>
              <a:ext uri="{FF2B5EF4-FFF2-40B4-BE49-F238E27FC236}">
                <a16:creationId xmlns:a16="http://schemas.microsoft.com/office/drawing/2014/main" id="{4F68D5A7-6086-4145-8ED7-0AB2DC14C7B0}"/>
              </a:ext>
            </a:extLst>
          </p:cNvPr>
          <p:cNvSpPr/>
          <p:nvPr/>
        </p:nvSpPr>
        <p:spPr>
          <a:xfrm>
            <a:off x="2528176" y="5086295"/>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1" name="Rechteck 120">
            <a:extLst>
              <a:ext uri="{FF2B5EF4-FFF2-40B4-BE49-F238E27FC236}">
                <a16:creationId xmlns:a16="http://schemas.microsoft.com/office/drawing/2014/main" id="{3969C39D-17E4-4ABF-9C2C-C2B5AAB9DF38}"/>
              </a:ext>
            </a:extLst>
          </p:cNvPr>
          <p:cNvSpPr/>
          <p:nvPr/>
        </p:nvSpPr>
        <p:spPr>
          <a:xfrm>
            <a:off x="2528174" y="4996014"/>
            <a:ext cx="168220" cy="841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2" name="Textfeld 121">
            <a:extLst>
              <a:ext uri="{FF2B5EF4-FFF2-40B4-BE49-F238E27FC236}">
                <a16:creationId xmlns:a16="http://schemas.microsoft.com/office/drawing/2014/main" id="{99AF2439-3F73-440E-9BFC-AB9AD2517319}"/>
              </a:ext>
            </a:extLst>
          </p:cNvPr>
          <p:cNvSpPr txBox="1"/>
          <p:nvPr/>
        </p:nvSpPr>
        <p:spPr>
          <a:xfrm>
            <a:off x="2275732" y="4291755"/>
            <a:ext cx="301686" cy="369332"/>
          </a:xfrm>
          <a:prstGeom prst="rect">
            <a:avLst/>
          </a:prstGeom>
          <a:noFill/>
        </p:spPr>
        <p:txBody>
          <a:bodyPr wrap="none" rtlCol="0">
            <a:spAutoFit/>
          </a:bodyPr>
          <a:lstStyle/>
          <a:p>
            <a:r>
              <a:rPr lang="de-DE"/>
              <a:t>7</a:t>
            </a:r>
          </a:p>
        </p:txBody>
      </p:sp>
      <p:sp>
        <p:nvSpPr>
          <p:cNvPr id="124" name="Textfeld 123">
            <a:extLst>
              <a:ext uri="{FF2B5EF4-FFF2-40B4-BE49-F238E27FC236}">
                <a16:creationId xmlns:a16="http://schemas.microsoft.com/office/drawing/2014/main" id="{F889FB7E-2448-4B80-8B59-4899445982DD}"/>
              </a:ext>
            </a:extLst>
          </p:cNvPr>
          <p:cNvSpPr txBox="1"/>
          <p:nvPr/>
        </p:nvSpPr>
        <p:spPr>
          <a:xfrm>
            <a:off x="2469462" y="4102080"/>
            <a:ext cx="301686" cy="369332"/>
          </a:xfrm>
          <a:prstGeom prst="rect">
            <a:avLst/>
          </a:prstGeom>
          <a:noFill/>
        </p:spPr>
        <p:txBody>
          <a:bodyPr wrap="none" rtlCol="0">
            <a:spAutoFit/>
          </a:bodyPr>
          <a:lstStyle/>
          <a:p>
            <a:r>
              <a:rPr lang="de-DE"/>
              <a:t>9</a:t>
            </a:r>
          </a:p>
        </p:txBody>
      </p:sp>
      <p:sp>
        <p:nvSpPr>
          <p:cNvPr id="125" name="Textfeld 124">
            <a:extLst>
              <a:ext uri="{FF2B5EF4-FFF2-40B4-BE49-F238E27FC236}">
                <a16:creationId xmlns:a16="http://schemas.microsoft.com/office/drawing/2014/main" id="{A3008B95-D360-4179-A39A-61A685CE4702}"/>
              </a:ext>
            </a:extLst>
          </p:cNvPr>
          <p:cNvSpPr txBox="1"/>
          <p:nvPr/>
        </p:nvSpPr>
        <p:spPr>
          <a:xfrm>
            <a:off x="2583907" y="3893138"/>
            <a:ext cx="418704" cy="369332"/>
          </a:xfrm>
          <a:prstGeom prst="rect">
            <a:avLst/>
          </a:prstGeom>
          <a:noFill/>
        </p:spPr>
        <p:txBody>
          <a:bodyPr wrap="none" rtlCol="0">
            <a:spAutoFit/>
          </a:bodyPr>
          <a:lstStyle/>
          <a:p>
            <a:r>
              <a:rPr lang="de-DE"/>
              <a:t>11</a:t>
            </a:r>
          </a:p>
        </p:txBody>
      </p:sp>
      <p:sp>
        <p:nvSpPr>
          <p:cNvPr id="126" name="Textfeld 125">
            <a:extLst>
              <a:ext uri="{FF2B5EF4-FFF2-40B4-BE49-F238E27FC236}">
                <a16:creationId xmlns:a16="http://schemas.microsoft.com/office/drawing/2014/main" id="{6C9FE259-D55F-4389-8BB5-8E837F7EFB9D}"/>
              </a:ext>
            </a:extLst>
          </p:cNvPr>
          <p:cNvSpPr txBox="1"/>
          <p:nvPr/>
        </p:nvSpPr>
        <p:spPr>
          <a:xfrm>
            <a:off x="2825850" y="4393828"/>
            <a:ext cx="301686" cy="369332"/>
          </a:xfrm>
          <a:prstGeom prst="rect">
            <a:avLst/>
          </a:prstGeom>
          <a:noFill/>
        </p:spPr>
        <p:txBody>
          <a:bodyPr wrap="none" rtlCol="0">
            <a:spAutoFit/>
          </a:bodyPr>
          <a:lstStyle/>
          <a:p>
            <a:r>
              <a:rPr lang="de-DE"/>
              <a:t>6</a:t>
            </a:r>
          </a:p>
        </p:txBody>
      </p:sp>
      <p:sp>
        <p:nvSpPr>
          <p:cNvPr id="127" name="Textfeld 126">
            <a:extLst>
              <a:ext uri="{FF2B5EF4-FFF2-40B4-BE49-F238E27FC236}">
                <a16:creationId xmlns:a16="http://schemas.microsoft.com/office/drawing/2014/main" id="{DFF9F8FC-782A-4B71-AD5D-7E1E80958EDB}"/>
              </a:ext>
            </a:extLst>
          </p:cNvPr>
          <p:cNvSpPr txBox="1"/>
          <p:nvPr/>
        </p:nvSpPr>
        <p:spPr>
          <a:xfrm>
            <a:off x="3015366" y="4144506"/>
            <a:ext cx="301686" cy="369332"/>
          </a:xfrm>
          <a:prstGeom prst="rect">
            <a:avLst/>
          </a:prstGeom>
          <a:noFill/>
        </p:spPr>
        <p:txBody>
          <a:bodyPr wrap="none" rtlCol="0">
            <a:spAutoFit/>
          </a:bodyPr>
          <a:lstStyle/>
          <a:p>
            <a:r>
              <a:rPr lang="de-DE"/>
              <a:t>9</a:t>
            </a:r>
          </a:p>
        </p:txBody>
      </p:sp>
      <p:sp>
        <p:nvSpPr>
          <p:cNvPr id="128" name="Textfeld 127">
            <a:extLst>
              <a:ext uri="{FF2B5EF4-FFF2-40B4-BE49-F238E27FC236}">
                <a16:creationId xmlns:a16="http://schemas.microsoft.com/office/drawing/2014/main" id="{B7F3AAA6-FA74-4A44-A386-4CEAFF2D598F}"/>
              </a:ext>
            </a:extLst>
          </p:cNvPr>
          <p:cNvSpPr txBox="1"/>
          <p:nvPr/>
        </p:nvSpPr>
        <p:spPr>
          <a:xfrm>
            <a:off x="3117080" y="3888695"/>
            <a:ext cx="418704" cy="369332"/>
          </a:xfrm>
          <a:prstGeom prst="rect">
            <a:avLst/>
          </a:prstGeom>
          <a:noFill/>
        </p:spPr>
        <p:txBody>
          <a:bodyPr wrap="none" rtlCol="0">
            <a:spAutoFit/>
          </a:bodyPr>
          <a:lstStyle/>
          <a:p>
            <a:r>
              <a:rPr lang="de-DE"/>
              <a:t>11</a:t>
            </a:r>
          </a:p>
        </p:txBody>
      </p:sp>
      <p:sp>
        <p:nvSpPr>
          <p:cNvPr id="129" name="Textfeld 128">
            <a:extLst>
              <a:ext uri="{FF2B5EF4-FFF2-40B4-BE49-F238E27FC236}">
                <a16:creationId xmlns:a16="http://schemas.microsoft.com/office/drawing/2014/main" id="{C9339833-6E25-40CC-AD4A-1499C3644472}"/>
              </a:ext>
            </a:extLst>
          </p:cNvPr>
          <p:cNvSpPr txBox="1"/>
          <p:nvPr/>
        </p:nvSpPr>
        <p:spPr>
          <a:xfrm>
            <a:off x="3363608" y="4242211"/>
            <a:ext cx="301686" cy="369332"/>
          </a:xfrm>
          <a:prstGeom prst="rect">
            <a:avLst/>
          </a:prstGeom>
          <a:noFill/>
        </p:spPr>
        <p:txBody>
          <a:bodyPr wrap="none" rtlCol="0">
            <a:spAutoFit/>
          </a:bodyPr>
          <a:lstStyle/>
          <a:p>
            <a:r>
              <a:rPr lang="de-DE"/>
              <a:t>8</a:t>
            </a:r>
          </a:p>
        </p:txBody>
      </p:sp>
      <p:sp>
        <p:nvSpPr>
          <p:cNvPr id="130" name="Textfeld 129">
            <a:extLst>
              <a:ext uri="{FF2B5EF4-FFF2-40B4-BE49-F238E27FC236}">
                <a16:creationId xmlns:a16="http://schemas.microsoft.com/office/drawing/2014/main" id="{4BDB8A3B-992F-4160-BAF3-A6A3ED7A3A3E}"/>
              </a:ext>
            </a:extLst>
          </p:cNvPr>
          <p:cNvSpPr txBox="1"/>
          <p:nvPr/>
        </p:nvSpPr>
        <p:spPr>
          <a:xfrm>
            <a:off x="3547291" y="4476421"/>
            <a:ext cx="301686" cy="369332"/>
          </a:xfrm>
          <a:prstGeom prst="rect">
            <a:avLst/>
          </a:prstGeom>
          <a:noFill/>
        </p:spPr>
        <p:txBody>
          <a:bodyPr wrap="none" rtlCol="0">
            <a:spAutoFit/>
          </a:bodyPr>
          <a:lstStyle/>
          <a:p>
            <a:r>
              <a:rPr lang="de-DE"/>
              <a:t>5</a:t>
            </a:r>
          </a:p>
        </p:txBody>
      </p:sp>
    </p:spTree>
    <p:extLst>
      <p:ext uri="{BB962C8B-B14F-4D97-AF65-F5344CB8AC3E}">
        <p14:creationId xmlns:p14="http://schemas.microsoft.com/office/powerpoint/2010/main" val="15896627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el 9">
            <a:extLst>
              <a:ext uri="{FF2B5EF4-FFF2-40B4-BE49-F238E27FC236}">
                <a16:creationId xmlns:a16="http://schemas.microsoft.com/office/drawing/2014/main" id="{DFB12232-8A00-426C-BC85-CC2C38833732}"/>
              </a:ext>
            </a:extLst>
          </p:cNvPr>
          <p:cNvSpPr>
            <a:spLocks noGrp="1"/>
          </p:cNvSpPr>
          <p:nvPr>
            <p:ph type="title"/>
          </p:nvPr>
        </p:nvSpPr>
        <p:spPr/>
        <p:txBody>
          <a:bodyPr/>
          <a:lstStyle/>
          <a:p>
            <a:r>
              <a:rPr lang="de-DE"/>
              <a:t>Spektrale vs. Bolometrische Beobachtung</a:t>
            </a:r>
          </a:p>
        </p:txBody>
      </p:sp>
      <p:sp>
        <p:nvSpPr>
          <p:cNvPr id="11" name="Textplatzhalter 10">
            <a:extLst>
              <a:ext uri="{FF2B5EF4-FFF2-40B4-BE49-F238E27FC236}">
                <a16:creationId xmlns:a16="http://schemas.microsoft.com/office/drawing/2014/main" id="{A7885629-0D9F-4AD7-822D-804CDBEDD74D}"/>
              </a:ext>
            </a:extLst>
          </p:cNvPr>
          <p:cNvSpPr>
            <a:spLocks noGrp="1"/>
          </p:cNvSpPr>
          <p:nvPr>
            <p:ph type="body" idx="1"/>
          </p:nvPr>
        </p:nvSpPr>
        <p:spPr/>
        <p:txBody>
          <a:bodyPr>
            <a:normAutofit lnSpcReduction="10000"/>
          </a:bodyPr>
          <a:lstStyle/>
          <a:p>
            <a:r>
              <a:rPr lang="de-DE"/>
              <a:t>Spektrale (Farb-) Information liefert</a:t>
            </a:r>
          </a:p>
          <a:p>
            <a:r>
              <a:rPr lang="de-DE"/>
              <a:t>Bewegungsrichtung</a:t>
            </a:r>
          </a:p>
        </p:txBody>
      </p:sp>
      <p:sp>
        <p:nvSpPr>
          <p:cNvPr id="13" name="Textplatzhalter 12">
            <a:extLst>
              <a:ext uri="{FF2B5EF4-FFF2-40B4-BE49-F238E27FC236}">
                <a16:creationId xmlns:a16="http://schemas.microsoft.com/office/drawing/2014/main" id="{2299BE29-616A-4DBF-97A3-A7D0A73E5332}"/>
              </a:ext>
            </a:extLst>
          </p:cNvPr>
          <p:cNvSpPr>
            <a:spLocks noGrp="1"/>
          </p:cNvSpPr>
          <p:nvPr>
            <p:ph type="body" sz="quarter" idx="3"/>
          </p:nvPr>
        </p:nvSpPr>
        <p:spPr/>
        <p:txBody>
          <a:bodyPr>
            <a:normAutofit lnSpcReduction="10000"/>
          </a:bodyPr>
          <a:lstStyle/>
          <a:p>
            <a:r>
              <a:rPr lang="de-DE"/>
              <a:t>Bolometrische Beobachtung liefert gesamte Helligkeit</a:t>
            </a:r>
          </a:p>
        </p:txBody>
      </p:sp>
      <p:sp>
        <p:nvSpPr>
          <p:cNvPr id="19" name="Textfeld 18">
            <a:extLst>
              <a:ext uri="{FF2B5EF4-FFF2-40B4-BE49-F238E27FC236}">
                <a16:creationId xmlns:a16="http://schemas.microsoft.com/office/drawing/2014/main" id="{2D77DFD1-0D05-40A4-89B1-AF56F14A5746}"/>
              </a:ext>
            </a:extLst>
          </p:cNvPr>
          <p:cNvSpPr txBox="1"/>
          <p:nvPr/>
        </p:nvSpPr>
        <p:spPr>
          <a:xfrm>
            <a:off x="839788" y="6100498"/>
            <a:ext cx="3560398" cy="646331"/>
          </a:xfrm>
          <a:prstGeom prst="rect">
            <a:avLst/>
          </a:prstGeom>
          <a:noFill/>
        </p:spPr>
        <p:txBody>
          <a:bodyPr wrap="none" rtlCol="0">
            <a:spAutoFit/>
          </a:bodyPr>
          <a:lstStyle/>
          <a:p>
            <a:r>
              <a:rPr lang="en-US"/>
              <a:t>Photo by </a:t>
            </a:r>
            <a:r>
              <a:rPr lang="en-US">
                <a:hlinkClick r:id="rId2"/>
              </a:rPr>
              <a:t>Robin Pierre</a:t>
            </a:r>
            <a:r>
              <a:rPr lang="en-US"/>
              <a:t> on </a:t>
            </a:r>
            <a:r>
              <a:rPr lang="en-US">
                <a:hlinkClick r:id="rId3"/>
              </a:rPr>
              <a:t>Unsplash</a:t>
            </a:r>
            <a:endParaRPr lang="en-US"/>
          </a:p>
          <a:p>
            <a:endParaRPr lang="de-DE"/>
          </a:p>
        </p:txBody>
      </p:sp>
      <p:pic>
        <p:nvPicPr>
          <p:cNvPr id="23" name="Inhaltsplatzhalter 22">
            <a:extLst>
              <a:ext uri="{FF2B5EF4-FFF2-40B4-BE49-F238E27FC236}">
                <a16:creationId xmlns:a16="http://schemas.microsoft.com/office/drawing/2014/main" id="{7F229A48-F8BA-4B75-A1D0-476A8B7E0640}"/>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39788" y="2628107"/>
            <a:ext cx="5157787" cy="3438524"/>
          </a:xfrm>
        </p:spPr>
      </p:pic>
      <p:pic>
        <p:nvPicPr>
          <p:cNvPr id="27" name="Inhaltsplatzhalter 26">
            <a:extLst>
              <a:ext uri="{FF2B5EF4-FFF2-40B4-BE49-F238E27FC236}">
                <a16:creationId xmlns:a16="http://schemas.microsoft.com/office/drawing/2014/main" id="{077846CD-0187-418D-8B66-61997D5979EA}"/>
              </a:ext>
            </a:extLst>
          </p:cNvPr>
          <p:cNvPicPr>
            <a:picLocks noGrp="1" noChangeAspect="1"/>
          </p:cNvPicPr>
          <p:nvPr>
            <p:ph sz="quarter" idx="4"/>
          </p:nvPr>
        </p:nvPicPr>
        <p:blipFill>
          <a:blip r:embed="rId5">
            <a:extLst>
              <a:ext uri="{28A0092B-C50C-407E-A947-70E740481C1C}">
                <a14:useLocalDpi xmlns:a14="http://schemas.microsoft.com/office/drawing/2010/main" val="0"/>
              </a:ext>
            </a:extLst>
          </a:blip>
          <a:stretch>
            <a:fillRect/>
          </a:stretch>
        </p:blipFill>
        <p:spPr>
          <a:xfrm>
            <a:off x="6172200" y="2619640"/>
            <a:ext cx="5183188" cy="3455458"/>
          </a:xfrm>
        </p:spPr>
      </p:pic>
    </p:spTree>
    <p:extLst>
      <p:ext uri="{BB962C8B-B14F-4D97-AF65-F5344CB8AC3E}">
        <p14:creationId xmlns:p14="http://schemas.microsoft.com/office/powerpoint/2010/main" val="11623451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1C57E0-CB11-4F81-A29B-9DFA10D39A62}"/>
              </a:ext>
            </a:extLst>
          </p:cNvPr>
          <p:cNvSpPr>
            <a:spLocks noGrp="1"/>
          </p:cNvSpPr>
          <p:nvPr>
            <p:ph type="title"/>
          </p:nvPr>
        </p:nvSpPr>
        <p:spPr/>
        <p:txBody>
          <a:bodyPr/>
          <a:lstStyle/>
          <a:p>
            <a:r>
              <a:rPr lang="de-DE"/>
              <a:t>Spektroskopische Beobachtungen</a:t>
            </a:r>
          </a:p>
        </p:txBody>
      </p:sp>
      <p:sp>
        <p:nvSpPr>
          <p:cNvPr id="3" name="Inhaltsplatzhalter 2">
            <a:extLst>
              <a:ext uri="{FF2B5EF4-FFF2-40B4-BE49-F238E27FC236}">
                <a16:creationId xmlns:a16="http://schemas.microsoft.com/office/drawing/2014/main" id="{52FB052C-663D-4B99-B487-2F5D7F67F0C2}"/>
              </a:ext>
            </a:extLst>
          </p:cNvPr>
          <p:cNvSpPr>
            <a:spLocks noGrp="1"/>
          </p:cNvSpPr>
          <p:nvPr>
            <p:ph sz="half" idx="1"/>
          </p:nvPr>
        </p:nvSpPr>
        <p:spPr/>
        <p:txBody>
          <a:bodyPr/>
          <a:lstStyle/>
          <a:p>
            <a:r>
              <a:rPr lang="de-DE"/>
              <a:t>Wir kennen die Wellenlänge genau, die einige Moleküle aussenden.</a:t>
            </a:r>
          </a:p>
          <a:p>
            <a:r>
              <a:rPr lang="de-DE"/>
              <a:t>Verschiebungen der Wellenlänge geben uns Informationen über die Dynamik der Moleküle und der Molekülwolken.</a:t>
            </a:r>
          </a:p>
        </p:txBody>
      </p:sp>
      <p:pic>
        <p:nvPicPr>
          <p:cNvPr id="14" name="Inhaltsplatzhalter 13">
            <a:extLst>
              <a:ext uri="{FF2B5EF4-FFF2-40B4-BE49-F238E27FC236}">
                <a16:creationId xmlns:a16="http://schemas.microsoft.com/office/drawing/2014/main" id="{ACA30FB7-ED2D-444E-BE7C-CBE3221C70E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39185" y="1825625"/>
            <a:ext cx="3047629" cy="4351338"/>
          </a:xfrm>
        </p:spPr>
      </p:pic>
    </p:spTree>
    <p:extLst>
      <p:ext uri="{BB962C8B-B14F-4D97-AF65-F5344CB8AC3E}">
        <p14:creationId xmlns:p14="http://schemas.microsoft.com/office/powerpoint/2010/main" val="3853365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1C57E0-CB11-4F81-A29B-9DFA10D39A62}"/>
              </a:ext>
            </a:extLst>
          </p:cNvPr>
          <p:cNvSpPr>
            <a:spLocks noGrp="1"/>
          </p:cNvSpPr>
          <p:nvPr>
            <p:ph type="title"/>
          </p:nvPr>
        </p:nvSpPr>
        <p:spPr/>
        <p:txBody>
          <a:bodyPr/>
          <a:lstStyle/>
          <a:p>
            <a:r>
              <a:rPr lang="de-DE"/>
              <a:t>Spektroskopische Beobachtungen</a:t>
            </a:r>
          </a:p>
        </p:txBody>
      </p:sp>
      <p:sp>
        <p:nvSpPr>
          <p:cNvPr id="3" name="Inhaltsplatzhalter 2">
            <a:extLst>
              <a:ext uri="{FF2B5EF4-FFF2-40B4-BE49-F238E27FC236}">
                <a16:creationId xmlns:a16="http://schemas.microsoft.com/office/drawing/2014/main" id="{52FB052C-663D-4B99-B487-2F5D7F67F0C2}"/>
              </a:ext>
            </a:extLst>
          </p:cNvPr>
          <p:cNvSpPr>
            <a:spLocks noGrp="1"/>
          </p:cNvSpPr>
          <p:nvPr>
            <p:ph sz="half" idx="1"/>
          </p:nvPr>
        </p:nvSpPr>
        <p:spPr/>
        <p:txBody>
          <a:bodyPr/>
          <a:lstStyle/>
          <a:p>
            <a:r>
              <a:rPr lang="de-DE"/>
              <a:t>Wir kennen die Wellenlänge genau, die einige Moleküle aussenden.</a:t>
            </a:r>
          </a:p>
          <a:p>
            <a:r>
              <a:rPr lang="de-DE"/>
              <a:t>Verschiebungen der Wellenlänge geben uns Informationen über die Dynamik der Moleküle und der Molekülwolken.</a:t>
            </a:r>
          </a:p>
          <a:p>
            <a:r>
              <a:rPr lang="de-DE"/>
              <a:t>Komplexe Strukturen spiegeln sich in ihrer spektralen Emission wieder.</a:t>
            </a:r>
          </a:p>
        </p:txBody>
      </p:sp>
      <p:pic>
        <p:nvPicPr>
          <p:cNvPr id="7" name="Inhaltsplatzhalter 6">
            <a:extLst>
              <a:ext uri="{FF2B5EF4-FFF2-40B4-BE49-F238E27FC236}">
                <a16:creationId xmlns:a16="http://schemas.microsoft.com/office/drawing/2014/main" id="{42E04983-758F-478D-98FC-94A54320EC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39185" y="1825625"/>
            <a:ext cx="3047629" cy="4351338"/>
          </a:xfrm>
        </p:spPr>
      </p:pic>
    </p:spTree>
    <p:extLst>
      <p:ext uri="{BB962C8B-B14F-4D97-AF65-F5344CB8AC3E}">
        <p14:creationId xmlns:p14="http://schemas.microsoft.com/office/powerpoint/2010/main" val="12083501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137E6C7-CF3B-4853-ABEB-EB37E2FDA992}"/>
              </a:ext>
            </a:extLst>
          </p:cNvPr>
          <p:cNvSpPr>
            <a:spLocks noGrp="1"/>
          </p:cNvSpPr>
          <p:nvPr>
            <p:ph type="title"/>
          </p:nvPr>
        </p:nvSpPr>
        <p:spPr/>
        <p:txBody>
          <a:bodyPr/>
          <a:lstStyle/>
          <a:p>
            <a:r>
              <a:rPr lang="de-DE"/>
              <a:t>Beispiel: Expandiere Sternhüllen – P Cygni</a:t>
            </a:r>
          </a:p>
        </p:txBody>
      </p:sp>
      <p:pic>
        <p:nvPicPr>
          <p:cNvPr id="6" name="Inhaltsplatzhalter 5">
            <a:extLst>
              <a:ext uri="{FF2B5EF4-FFF2-40B4-BE49-F238E27FC236}">
                <a16:creationId xmlns:a16="http://schemas.microsoft.com/office/drawing/2014/main" id="{A9326E03-0C56-4421-8FB1-18880F60346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85799" y="1909204"/>
            <a:ext cx="5486402" cy="4184180"/>
          </a:xfrm>
        </p:spPr>
      </p:pic>
      <p:sp>
        <p:nvSpPr>
          <p:cNvPr id="7" name="Sonne 6">
            <a:extLst>
              <a:ext uri="{FF2B5EF4-FFF2-40B4-BE49-F238E27FC236}">
                <a16:creationId xmlns:a16="http://schemas.microsoft.com/office/drawing/2014/main" id="{65FEB06F-053F-4922-8A2F-869BCDED5E4E}"/>
              </a:ext>
            </a:extLst>
          </p:cNvPr>
          <p:cNvSpPr/>
          <p:nvPr/>
        </p:nvSpPr>
        <p:spPr>
          <a:xfrm>
            <a:off x="8582025" y="3676650"/>
            <a:ext cx="552450" cy="600075"/>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Kreis: nicht ausgefüllt 8">
            <a:extLst>
              <a:ext uri="{FF2B5EF4-FFF2-40B4-BE49-F238E27FC236}">
                <a16:creationId xmlns:a16="http://schemas.microsoft.com/office/drawing/2014/main" id="{E64CEE2B-66EC-4A9B-BA12-876459D4098A}"/>
              </a:ext>
            </a:extLst>
          </p:cNvPr>
          <p:cNvSpPr/>
          <p:nvPr/>
        </p:nvSpPr>
        <p:spPr>
          <a:xfrm>
            <a:off x="7343775" y="2462212"/>
            <a:ext cx="3028950" cy="3028950"/>
          </a:xfrm>
          <a:prstGeom prst="donut">
            <a:avLst>
              <a:gd name="adj" fmla="val 122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14" name="Gruppieren 13">
            <a:extLst>
              <a:ext uri="{FF2B5EF4-FFF2-40B4-BE49-F238E27FC236}">
                <a16:creationId xmlns:a16="http://schemas.microsoft.com/office/drawing/2014/main" id="{662BABA5-F686-4B7C-8AB6-E7F05CE822B1}"/>
              </a:ext>
            </a:extLst>
          </p:cNvPr>
          <p:cNvGrpSpPr/>
          <p:nvPr/>
        </p:nvGrpSpPr>
        <p:grpSpPr>
          <a:xfrm rot="2675098">
            <a:off x="6802393" y="1909204"/>
            <a:ext cx="4087342" cy="4141551"/>
            <a:chOff x="6802393" y="1909204"/>
            <a:chExt cx="4087342" cy="4141551"/>
          </a:xfrm>
          <a:solidFill>
            <a:schemeClr val="accent2">
              <a:lumMod val="75000"/>
            </a:schemeClr>
          </a:solidFill>
        </p:grpSpPr>
        <p:sp>
          <p:nvSpPr>
            <p:cNvPr id="10" name="Pfeil: nach oben 9">
              <a:extLst>
                <a:ext uri="{FF2B5EF4-FFF2-40B4-BE49-F238E27FC236}">
                  <a16:creationId xmlns:a16="http://schemas.microsoft.com/office/drawing/2014/main" id="{1CCF0632-3AFF-464C-A25B-10694AC9DC28}"/>
                </a:ext>
              </a:extLst>
            </p:cNvPr>
            <p:cNvSpPr/>
            <p:nvPr/>
          </p:nvSpPr>
          <p:spPr>
            <a:xfrm>
              <a:off x="8705850" y="1909204"/>
              <a:ext cx="304800" cy="424421"/>
            </a:xfrm>
            <a:prstGeom prst="up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oben 10">
              <a:extLst>
                <a:ext uri="{FF2B5EF4-FFF2-40B4-BE49-F238E27FC236}">
                  <a16:creationId xmlns:a16="http://schemas.microsoft.com/office/drawing/2014/main" id="{F014A9FD-B958-4EC1-A7A1-EBC9C34163D2}"/>
                </a:ext>
              </a:extLst>
            </p:cNvPr>
            <p:cNvSpPr/>
            <p:nvPr/>
          </p:nvSpPr>
          <p:spPr>
            <a:xfrm rot="5400000">
              <a:off x="10525125" y="3764477"/>
              <a:ext cx="304800" cy="424421"/>
            </a:xfrm>
            <a:prstGeom prst="up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oben 11">
              <a:extLst>
                <a:ext uri="{FF2B5EF4-FFF2-40B4-BE49-F238E27FC236}">
                  <a16:creationId xmlns:a16="http://schemas.microsoft.com/office/drawing/2014/main" id="{7128A800-8A37-4F46-B627-775847B74ACA}"/>
                </a:ext>
              </a:extLst>
            </p:cNvPr>
            <p:cNvSpPr/>
            <p:nvPr/>
          </p:nvSpPr>
          <p:spPr>
            <a:xfrm rot="16200000">
              <a:off x="6862204" y="3764477"/>
              <a:ext cx="304800" cy="424421"/>
            </a:xfrm>
            <a:prstGeom prst="up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oben 12">
              <a:extLst>
                <a:ext uri="{FF2B5EF4-FFF2-40B4-BE49-F238E27FC236}">
                  <a16:creationId xmlns:a16="http://schemas.microsoft.com/office/drawing/2014/main" id="{E239CA55-DE75-4FF4-8311-117EF68AA68A}"/>
                </a:ext>
              </a:extLst>
            </p:cNvPr>
            <p:cNvSpPr/>
            <p:nvPr/>
          </p:nvSpPr>
          <p:spPr>
            <a:xfrm rot="10800000">
              <a:off x="8705850" y="5626334"/>
              <a:ext cx="304800" cy="424421"/>
            </a:xfrm>
            <a:prstGeom prst="upArrow">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16" name="Gerade Verbindung mit Pfeil 15">
            <a:extLst>
              <a:ext uri="{FF2B5EF4-FFF2-40B4-BE49-F238E27FC236}">
                <a16:creationId xmlns:a16="http://schemas.microsoft.com/office/drawing/2014/main" id="{CA44A44E-12C7-48CD-8BAD-30359DE5287A}"/>
              </a:ext>
            </a:extLst>
          </p:cNvPr>
          <p:cNvCxnSpPr/>
          <p:nvPr/>
        </p:nvCxnSpPr>
        <p:spPr>
          <a:xfrm>
            <a:off x="8858250" y="4400550"/>
            <a:ext cx="0" cy="6270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hteck 16">
            <a:extLst>
              <a:ext uri="{FF2B5EF4-FFF2-40B4-BE49-F238E27FC236}">
                <a16:creationId xmlns:a16="http://schemas.microsoft.com/office/drawing/2014/main" id="{DACF8534-E2C0-4108-8044-BD29242EAB78}"/>
              </a:ext>
            </a:extLst>
          </p:cNvPr>
          <p:cNvSpPr/>
          <p:nvPr/>
        </p:nvSpPr>
        <p:spPr>
          <a:xfrm>
            <a:off x="8754925" y="5130675"/>
            <a:ext cx="208095" cy="360487"/>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0" name="Gruppieren 39">
            <a:extLst>
              <a:ext uri="{FF2B5EF4-FFF2-40B4-BE49-F238E27FC236}">
                <a16:creationId xmlns:a16="http://schemas.microsoft.com/office/drawing/2014/main" id="{BD3AF70B-6850-45E0-A231-45A084842886}"/>
              </a:ext>
            </a:extLst>
          </p:cNvPr>
          <p:cNvGrpSpPr/>
          <p:nvPr/>
        </p:nvGrpSpPr>
        <p:grpSpPr>
          <a:xfrm>
            <a:off x="8216592" y="2859150"/>
            <a:ext cx="1248238" cy="1731900"/>
            <a:chOff x="8216592" y="2859150"/>
            <a:chExt cx="1248238" cy="1731900"/>
          </a:xfrm>
        </p:grpSpPr>
        <p:cxnSp>
          <p:nvCxnSpPr>
            <p:cNvPr id="21" name="Gerade Verbindung mit Pfeil 20">
              <a:extLst>
                <a:ext uri="{FF2B5EF4-FFF2-40B4-BE49-F238E27FC236}">
                  <a16:creationId xmlns:a16="http://schemas.microsoft.com/office/drawing/2014/main" id="{DA13921F-706A-403B-B7EB-81DC99D95A13}"/>
                </a:ext>
              </a:extLst>
            </p:cNvPr>
            <p:cNvCxnSpPr>
              <a:cxnSpLocks/>
            </p:cNvCxnSpPr>
            <p:nvPr/>
          </p:nvCxnSpPr>
          <p:spPr>
            <a:xfrm>
              <a:off x="8239125" y="2859150"/>
              <a:ext cx="0" cy="17319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Gerade Verbindung mit Pfeil 21">
              <a:extLst>
                <a:ext uri="{FF2B5EF4-FFF2-40B4-BE49-F238E27FC236}">
                  <a16:creationId xmlns:a16="http://schemas.microsoft.com/office/drawing/2014/main" id="{8CADA17F-D7DA-4E1B-A27D-1E33F824E653}"/>
                </a:ext>
              </a:extLst>
            </p:cNvPr>
            <p:cNvCxnSpPr>
              <a:cxnSpLocks/>
            </p:cNvCxnSpPr>
            <p:nvPr/>
          </p:nvCxnSpPr>
          <p:spPr>
            <a:xfrm>
              <a:off x="9458325" y="2859150"/>
              <a:ext cx="0" cy="17319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B298EC14-0C8C-4AFA-809F-DAC9B00FF9B8}"/>
                </a:ext>
              </a:extLst>
            </p:cNvPr>
            <p:cNvSpPr txBox="1"/>
            <p:nvPr/>
          </p:nvSpPr>
          <p:spPr>
            <a:xfrm>
              <a:off x="8216592" y="3059668"/>
              <a:ext cx="327334" cy="369332"/>
            </a:xfrm>
            <a:prstGeom prst="rect">
              <a:avLst/>
            </a:prstGeom>
            <a:noFill/>
          </p:spPr>
          <p:txBody>
            <a:bodyPr wrap="none" rtlCol="0">
              <a:spAutoFit/>
            </a:bodyPr>
            <a:lstStyle/>
            <a:p>
              <a:r>
                <a:rPr lang="de-DE"/>
                <a:t>D</a:t>
              </a:r>
            </a:p>
          </p:txBody>
        </p:sp>
        <p:sp>
          <p:nvSpPr>
            <p:cNvPr id="28" name="Textfeld 27">
              <a:extLst>
                <a:ext uri="{FF2B5EF4-FFF2-40B4-BE49-F238E27FC236}">
                  <a16:creationId xmlns:a16="http://schemas.microsoft.com/office/drawing/2014/main" id="{39E74934-5D4A-45A8-98D9-2AF6C58B4C92}"/>
                </a:ext>
              </a:extLst>
            </p:cNvPr>
            <p:cNvSpPr txBox="1"/>
            <p:nvPr/>
          </p:nvSpPr>
          <p:spPr>
            <a:xfrm>
              <a:off x="9137496" y="3056809"/>
              <a:ext cx="327334" cy="369332"/>
            </a:xfrm>
            <a:prstGeom prst="rect">
              <a:avLst/>
            </a:prstGeom>
            <a:noFill/>
          </p:spPr>
          <p:txBody>
            <a:bodyPr wrap="none" rtlCol="0">
              <a:spAutoFit/>
            </a:bodyPr>
            <a:lstStyle/>
            <a:p>
              <a:r>
                <a:rPr lang="de-DE"/>
                <a:t>D</a:t>
              </a:r>
            </a:p>
          </p:txBody>
        </p:sp>
      </p:grpSp>
      <p:sp>
        <p:nvSpPr>
          <p:cNvPr id="29" name="Textfeld 28">
            <a:extLst>
              <a:ext uri="{FF2B5EF4-FFF2-40B4-BE49-F238E27FC236}">
                <a16:creationId xmlns:a16="http://schemas.microsoft.com/office/drawing/2014/main" id="{85408725-8F59-4631-9D22-351A52CCDAA6}"/>
              </a:ext>
            </a:extLst>
          </p:cNvPr>
          <p:cNvSpPr txBox="1"/>
          <p:nvPr/>
        </p:nvSpPr>
        <p:spPr>
          <a:xfrm>
            <a:off x="3997017" y="3212900"/>
            <a:ext cx="327334" cy="369332"/>
          </a:xfrm>
          <a:prstGeom prst="rect">
            <a:avLst/>
          </a:prstGeom>
          <a:noFill/>
        </p:spPr>
        <p:txBody>
          <a:bodyPr wrap="none" rtlCol="0">
            <a:spAutoFit/>
          </a:bodyPr>
          <a:lstStyle/>
          <a:p>
            <a:r>
              <a:rPr lang="de-DE"/>
              <a:t>D</a:t>
            </a:r>
          </a:p>
        </p:txBody>
      </p:sp>
      <p:grpSp>
        <p:nvGrpSpPr>
          <p:cNvPr id="41" name="Gruppieren 40">
            <a:extLst>
              <a:ext uri="{FF2B5EF4-FFF2-40B4-BE49-F238E27FC236}">
                <a16:creationId xmlns:a16="http://schemas.microsoft.com/office/drawing/2014/main" id="{AB88214B-FED1-42A9-9692-7253E185A264}"/>
              </a:ext>
            </a:extLst>
          </p:cNvPr>
          <p:cNvGrpSpPr/>
          <p:nvPr/>
        </p:nvGrpSpPr>
        <p:grpSpPr>
          <a:xfrm>
            <a:off x="7410266" y="3447812"/>
            <a:ext cx="2913185" cy="2895838"/>
            <a:chOff x="7410266" y="3447812"/>
            <a:chExt cx="2913185" cy="2895838"/>
          </a:xfrm>
        </p:grpSpPr>
        <p:cxnSp>
          <p:nvCxnSpPr>
            <p:cNvPr id="18" name="Gerade Verbindung mit Pfeil 17">
              <a:extLst>
                <a:ext uri="{FF2B5EF4-FFF2-40B4-BE49-F238E27FC236}">
                  <a16:creationId xmlns:a16="http://schemas.microsoft.com/office/drawing/2014/main" id="{B203DFA5-30F8-4442-84DF-5C602AFD5CEB}"/>
                </a:ext>
              </a:extLst>
            </p:cNvPr>
            <p:cNvCxnSpPr>
              <a:cxnSpLocks/>
            </p:cNvCxnSpPr>
            <p:nvPr/>
          </p:nvCxnSpPr>
          <p:spPr>
            <a:xfrm>
              <a:off x="7553325" y="3773550"/>
              <a:ext cx="0" cy="2570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FE82BD35-5F7E-4C18-8D05-61CC8AB01469}"/>
                </a:ext>
              </a:extLst>
            </p:cNvPr>
            <p:cNvCxnSpPr>
              <a:cxnSpLocks/>
            </p:cNvCxnSpPr>
            <p:nvPr/>
          </p:nvCxnSpPr>
          <p:spPr>
            <a:xfrm>
              <a:off x="10191750" y="3769054"/>
              <a:ext cx="0" cy="25701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2CC1CEF3-3348-45D9-82AE-EE0720AA6058}"/>
                </a:ext>
              </a:extLst>
            </p:cNvPr>
            <p:cNvSpPr txBox="1"/>
            <p:nvPr/>
          </p:nvSpPr>
          <p:spPr>
            <a:xfrm>
              <a:off x="7410266" y="3447812"/>
              <a:ext cx="308098" cy="369332"/>
            </a:xfrm>
            <a:prstGeom prst="rect">
              <a:avLst/>
            </a:prstGeom>
            <a:noFill/>
          </p:spPr>
          <p:txBody>
            <a:bodyPr wrap="none" rtlCol="0">
              <a:spAutoFit/>
            </a:bodyPr>
            <a:lstStyle/>
            <a:p>
              <a:r>
                <a:rPr lang="de-DE"/>
                <a:t>C</a:t>
              </a:r>
            </a:p>
          </p:txBody>
        </p:sp>
        <p:sp>
          <p:nvSpPr>
            <p:cNvPr id="31" name="Textfeld 30">
              <a:extLst>
                <a:ext uri="{FF2B5EF4-FFF2-40B4-BE49-F238E27FC236}">
                  <a16:creationId xmlns:a16="http://schemas.microsoft.com/office/drawing/2014/main" id="{6ECE7BBB-3F13-46FB-8FF0-F5626333E19E}"/>
                </a:ext>
              </a:extLst>
            </p:cNvPr>
            <p:cNvSpPr txBox="1"/>
            <p:nvPr/>
          </p:nvSpPr>
          <p:spPr>
            <a:xfrm>
              <a:off x="10015353" y="3447812"/>
              <a:ext cx="308098" cy="369332"/>
            </a:xfrm>
            <a:prstGeom prst="rect">
              <a:avLst/>
            </a:prstGeom>
            <a:noFill/>
          </p:spPr>
          <p:txBody>
            <a:bodyPr wrap="none" rtlCol="0">
              <a:spAutoFit/>
            </a:bodyPr>
            <a:lstStyle/>
            <a:p>
              <a:r>
                <a:rPr lang="de-DE"/>
                <a:t>C</a:t>
              </a:r>
            </a:p>
          </p:txBody>
        </p:sp>
      </p:grpSp>
      <p:sp>
        <p:nvSpPr>
          <p:cNvPr id="32" name="Textfeld 31">
            <a:extLst>
              <a:ext uri="{FF2B5EF4-FFF2-40B4-BE49-F238E27FC236}">
                <a16:creationId xmlns:a16="http://schemas.microsoft.com/office/drawing/2014/main" id="{FA00D3BD-1546-4AAB-B11F-F938F930F486}"/>
              </a:ext>
            </a:extLst>
          </p:cNvPr>
          <p:cNvSpPr txBox="1"/>
          <p:nvPr/>
        </p:nvSpPr>
        <p:spPr>
          <a:xfrm>
            <a:off x="3687270" y="2576932"/>
            <a:ext cx="308098" cy="369332"/>
          </a:xfrm>
          <a:prstGeom prst="rect">
            <a:avLst/>
          </a:prstGeom>
          <a:noFill/>
        </p:spPr>
        <p:txBody>
          <a:bodyPr wrap="none" rtlCol="0">
            <a:spAutoFit/>
          </a:bodyPr>
          <a:lstStyle/>
          <a:p>
            <a:r>
              <a:rPr lang="de-DE"/>
              <a:t>C</a:t>
            </a:r>
          </a:p>
        </p:txBody>
      </p:sp>
      <p:grpSp>
        <p:nvGrpSpPr>
          <p:cNvPr id="42" name="Gruppieren 41">
            <a:extLst>
              <a:ext uri="{FF2B5EF4-FFF2-40B4-BE49-F238E27FC236}">
                <a16:creationId xmlns:a16="http://schemas.microsoft.com/office/drawing/2014/main" id="{EB2433AB-89BC-40A8-806A-5D23C395EE49}"/>
              </a:ext>
            </a:extLst>
          </p:cNvPr>
          <p:cNvGrpSpPr/>
          <p:nvPr/>
        </p:nvGrpSpPr>
        <p:grpSpPr>
          <a:xfrm>
            <a:off x="7846560" y="5054104"/>
            <a:ext cx="2087445" cy="1567500"/>
            <a:chOff x="7846560" y="5054104"/>
            <a:chExt cx="2087445" cy="1567500"/>
          </a:xfrm>
        </p:grpSpPr>
        <p:cxnSp>
          <p:nvCxnSpPr>
            <p:cNvPr id="23" name="Gerade Verbindung mit Pfeil 22">
              <a:extLst>
                <a:ext uri="{FF2B5EF4-FFF2-40B4-BE49-F238E27FC236}">
                  <a16:creationId xmlns:a16="http://schemas.microsoft.com/office/drawing/2014/main" id="{76C5130F-FCC0-4F6D-A716-FB8D4F23F695}"/>
                </a:ext>
              </a:extLst>
            </p:cNvPr>
            <p:cNvCxnSpPr>
              <a:cxnSpLocks/>
            </p:cNvCxnSpPr>
            <p:nvPr/>
          </p:nvCxnSpPr>
          <p:spPr>
            <a:xfrm>
              <a:off x="8105775" y="5054104"/>
              <a:ext cx="0" cy="156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C79EC7C7-F1E3-414A-B194-817D38C6F8EE}"/>
                </a:ext>
              </a:extLst>
            </p:cNvPr>
            <p:cNvCxnSpPr>
              <a:cxnSpLocks/>
            </p:cNvCxnSpPr>
            <p:nvPr/>
          </p:nvCxnSpPr>
          <p:spPr>
            <a:xfrm>
              <a:off x="9610725" y="5054104"/>
              <a:ext cx="0" cy="15675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feld 32">
              <a:extLst>
                <a:ext uri="{FF2B5EF4-FFF2-40B4-BE49-F238E27FC236}">
                  <a16:creationId xmlns:a16="http://schemas.microsoft.com/office/drawing/2014/main" id="{BDE8FD53-25C5-4569-8ED1-30BAF20D2ADD}"/>
                </a:ext>
              </a:extLst>
            </p:cNvPr>
            <p:cNvSpPr txBox="1"/>
            <p:nvPr/>
          </p:nvSpPr>
          <p:spPr>
            <a:xfrm>
              <a:off x="7846560" y="5306496"/>
              <a:ext cx="309700" cy="369332"/>
            </a:xfrm>
            <a:prstGeom prst="rect">
              <a:avLst/>
            </a:prstGeom>
            <a:noFill/>
          </p:spPr>
          <p:txBody>
            <a:bodyPr wrap="none" rtlCol="0">
              <a:spAutoFit/>
            </a:bodyPr>
            <a:lstStyle/>
            <a:p>
              <a:r>
                <a:rPr lang="de-DE"/>
                <a:t>B</a:t>
              </a:r>
            </a:p>
          </p:txBody>
        </p:sp>
        <p:sp>
          <p:nvSpPr>
            <p:cNvPr id="34" name="Textfeld 33">
              <a:extLst>
                <a:ext uri="{FF2B5EF4-FFF2-40B4-BE49-F238E27FC236}">
                  <a16:creationId xmlns:a16="http://schemas.microsoft.com/office/drawing/2014/main" id="{5FF35219-4710-41E8-AEAF-6EFC39927253}"/>
                </a:ext>
              </a:extLst>
            </p:cNvPr>
            <p:cNvSpPr txBox="1"/>
            <p:nvPr/>
          </p:nvSpPr>
          <p:spPr>
            <a:xfrm>
              <a:off x="9624305" y="5364590"/>
              <a:ext cx="309700" cy="369332"/>
            </a:xfrm>
            <a:prstGeom prst="rect">
              <a:avLst/>
            </a:prstGeom>
            <a:noFill/>
          </p:spPr>
          <p:txBody>
            <a:bodyPr wrap="none" rtlCol="0">
              <a:spAutoFit/>
            </a:bodyPr>
            <a:lstStyle/>
            <a:p>
              <a:r>
                <a:rPr lang="de-DE"/>
                <a:t>B</a:t>
              </a:r>
            </a:p>
          </p:txBody>
        </p:sp>
      </p:grpSp>
      <p:sp>
        <p:nvSpPr>
          <p:cNvPr id="35" name="Textfeld 34">
            <a:extLst>
              <a:ext uri="{FF2B5EF4-FFF2-40B4-BE49-F238E27FC236}">
                <a16:creationId xmlns:a16="http://schemas.microsoft.com/office/drawing/2014/main" id="{261AAD89-D254-4FED-9066-6614B9DF3E79}"/>
              </a:ext>
            </a:extLst>
          </p:cNvPr>
          <p:cNvSpPr txBox="1"/>
          <p:nvPr/>
        </p:nvSpPr>
        <p:spPr>
          <a:xfrm>
            <a:off x="3468189" y="3535978"/>
            <a:ext cx="309700" cy="369332"/>
          </a:xfrm>
          <a:prstGeom prst="rect">
            <a:avLst/>
          </a:prstGeom>
          <a:noFill/>
        </p:spPr>
        <p:txBody>
          <a:bodyPr wrap="none" rtlCol="0">
            <a:spAutoFit/>
          </a:bodyPr>
          <a:lstStyle/>
          <a:p>
            <a:r>
              <a:rPr lang="de-DE"/>
              <a:t>B</a:t>
            </a:r>
          </a:p>
        </p:txBody>
      </p:sp>
      <p:sp>
        <p:nvSpPr>
          <p:cNvPr id="36" name="Textfeld 35">
            <a:extLst>
              <a:ext uri="{FF2B5EF4-FFF2-40B4-BE49-F238E27FC236}">
                <a16:creationId xmlns:a16="http://schemas.microsoft.com/office/drawing/2014/main" id="{51608D5A-07EB-4466-8D18-B71AB9CF5B6A}"/>
              </a:ext>
            </a:extLst>
          </p:cNvPr>
          <p:cNvSpPr txBox="1"/>
          <p:nvPr/>
        </p:nvSpPr>
        <p:spPr>
          <a:xfrm>
            <a:off x="8699392" y="5544382"/>
            <a:ext cx="317716" cy="369332"/>
          </a:xfrm>
          <a:prstGeom prst="rect">
            <a:avLst/>
          </a:prstGeom>
          <a:noFill/>
        </p:spPr>
        <p:txBody>
          <a:bodyPr wrap="none" rtlCol="0">
            <a:spAutoFit/>
          </a:bodyPr>
          <a:lstStyle/>
          <a:p>
            <a:r>
              <a:rPr lang="de-DE"/>
              <a:t>A</a:t>
            </a:r>
          </a:p>
        </p:txBody>
      </p:sp>
      <p:sp>
        <p:nvSpPr>
          <p:cNvPr id="37" name="Textfeld 36">
            <a:extLst>
              <a:ext uri="{FF2B5EF4-FFF2-40B4-BE49-F238E27FC236}">
                <a16:creationId xmlns:a16="http://schemas.microsoft.com/office/drawing/2014/main" id="{E08B7D54-5EFE-4B8C-BC76-426DDE10BF16}"/>
              </a:ext>
            </a:extLst>
          </p:cNvPr>
          <p:cNvSpPr txBox="1"/>
          <p:nvPr/>
        </p:nvSpPr>
        <p:spPr>
          <a:xfrm>
            <a:off x="3270142" y="4869438"/>
            <a:ext cx="317716" cy="369332"/>
          </a:xfrm>
          <a:prstGeom prst="rect">
            <a:avLst/>
          </a:prstGeom>
          <a:noFill/>
        </p:spPr>
        <p:txBody>
          <a:bodyPr wrap="none" rtlCol="0">
            <a:spAutoFit/>
          </a:bodyPr>
          <a:lstStyle/>
          <a:p>
            <a:r>
              <a:rPr lang="de-DE"/>
              <a:t>A</a:t>
            </a:r>
          </a:p>
        </p:txBody>
      </p:sp>
    </p:spTree>
    <p:extLst>
      <p:ext uri="{BB962C8B-B14F-4D97-AF65-F5344CB8AC3E}">
        <p14:creationId xmlns:p14="http://schemas.microsoft.com/office/powerpoint/2010/main" val="100528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37550B-33DE-458E-93CE-CE46AA788CE3}"/>
              </a:ext>
            </a:extLst>
          </p:cNvPr>
          <p:cNvSpPr>
            <a:spLocks noGrp="1"/>
          </p:cNvSpPr>
          <p:nvPr>
            <p:ph type="title"/>
          </p:nvPr>
        </p:nvSpPr>
        <p:spPr/>
        <p:txBody>
          <a:bodyPr/>
          <a:lstStyle/>
          <a:p>
            <a:r>
              <a:rPr lang="de-DE"/>
              <a:t>Beispiel: Kollaps einer Wolke</a:t>
            </a:r>
          </a:p>
        </p:txBody>
      </p:sp>
      <p:sp>
        <p:nvSpPr>
          <p:cNvPr id="4" name="Inhaltsplatzhalter 3">
            <a:extLst>
              <a:ext uri="{FF2B5EF4-FFF2-40B4-BE49-F238E27FC236}">
                <a16:creationId xmlns:a16="http://schemas.microsoft.com/office/drawing/2014/main" id="{155AEADB-D8BD-4EFE-BFAB-CB9E41C20B50}"/>
              </a:ext>
            </a:extLst>
          </p:cNvPr>
          <p:cNvSpPr>
            <a:spLocks noGrp="1"/>
          </p:cNvSpPr>
          <p:nvPr>
            <p:ph sz="half" idx="2"/>
          </p:nvPr>
        </p:nvSpPr>
        <p:spPr/>
        <p:txBody>
          <a:bodyPr/>
          <a:lstStyle/>
          <a:p>
            <a:r>
              <a:rPr lang="de-DE"/>
              <a:t>Auch der Kollaps einer Wolke zeigt ein typisches Muster.</a:t>
            </a:r>
            <a:br>
              <a:rPr lang="de-DE"/>
            </a:br>
            <a:br>
              <a:rPr lang="de-DE"/>
            </a:br>
            <a:br>
              <a:rPr lang="de-DE"/>
            </a:br>
            <a:br>
              <a:rPr lang="de-DE"/>
            </a:br>
            <a:r>
              <a:rPr lang="de-DE"/>
              <a:t>Andere Beispiele sind:</a:t>
            </a:r>
          </a:p>
          <a:p>
            <a:r>
              <a:rPr lang="de-DE"/>
              <a:t>Rotation</a:t>
            </a:r>
          </a:p>
          <a:p>
            <a:r>
              <a:rPr lang="de-DE"/>
              <a:t>Kollisionen</a:t>
            </a:r>
          </a:p>
          <a:p>
            <a:r>
              <a:rPr lang="de-DE"/>
              <a:t>Schockwellen</a:t>
            </a:r>
          </a:p>
        </p:txBody>
      </p:sp>
      <p:pic>
        <p:nvPicPr>
          <p:cNvPr id="1026" name="Picture 2" descr="Bildergebnis für P cygni line profile expansion">
            <a:extLst>
              <a:ext uri="{FF2B5EF4-FFF2-40B4-BE49-F238E27FC236}">
                <a16:creationId xmlns:a16="http://schemas.microsoft.com/office/drawing/2014/main" id="{46EEACFC-507C-4AB9-A173-D7573F93988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971550" y="1597974"/>
            <a:ext cx="4914900" cy="4806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5838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ern mit 5 Zacken 1"/>
          <p:cNvSpPr/>
          <p:nvPr/>
        </p:nvSpPr>
        <p:spPr>
          <a:xfrm>
            <a:off x="5757861" y="3819525"/>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p:cNvSpPr>
            <a:spLocks noGrp="1"/>
          </p:cNvSpPr>
          <p:nvPr>
            <p:ph type="title"/>
          </p:nvPr>
        </p:nvSpPr>
        <p:spPr/>
        <p:txBody>
          <a:bodyPr/>
          <a:lstStyle/>
          <a:p>
            <a:r>
              <a:rPr lang="en-US" altLang="en-US" dirty="0" err="1"/>
              <a:t>Eine</a:t>
            </a:r>
            <a:r>
              <a:rPr lang="en-US" altLang="en-US" dirty="0"/>
              <a:t> </a:t>
            </a:r>
            <a:r>
              <a:rPr lang="en-US" altLang="en-US" dirty="0" err="1"/>
              <a:t>Molekülwolke</a:t>
            </a:r>
            <a:r>
              <a:rPr lang="en-US" altLang="en-US" dirty="0"/>
              <a:t> </a:t>
            </a:r>
            <a:r>
              <a:rPr lang="en-US" altLang="en-US" dirty="0" err="1"/>
              <a:t>kollabiert</a:t>
            </a:r>
            <a:endParaRPr lang="en-US" dirty="0"/>
          </a:p>
        </p:txBody>
      </p:sp>
      <p:sp>
        <p:nvSpPr>
          <p:cNvPr id="5" name="Oval 4"/>
          <p:cNvSpPr>
            <a:spLocks noChangeAspect="1" noChangeArrowheads="1"/>
          </p:cNvSpPr>
          <p:nvPr/>
        </p:nvSpPr>
        <p:spPr bwMode="auto">
          <a:xfrm rot="5400000">
            <a:off x="347664" y="245745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en-US" sz="2400" dirty="0"/>
              <a:t>Gravitation=</a:t>
            </a:r>
            <a:r>
              <a:rPr lang="en-US" altLang="en-US" sz="2400" dirty="0" err="1"/>
              <a:t>Druck</a:t>
            </a:r>
            <a:endParaRPr lang="en-US" altLang="en-US" sz="2400" dirty="0"/>
          </a:p>
          <a:p>
            <a:pPr algn="ctr"/>
            <a:endParaRPr lang="en-US" altLang="en-US" sz="2400" dirty="0"/>
          </a:p>
          <a:p>
            <a:pPr algn="ctr"/>
            <a:r>
              <a:rPr lang="en-US" altLang="en-US" sz="2400" dirty="0" err="1"/>
              <a:t>stabil</a:t>
            </a:r>
            <a:endParaRPr lang="en-US" altLang="en-US" sz="2400" dirty="0"/>
          </a:p>
        </p:txBody>
      </p:sp>
      <p:sp>
        <p:nvSpPr>
          <p:cNvPr id="6" name="Oval 4"/>
          <p:cNvSpPr>
            <a:spLocks noChangeAspect="1" noChangeArrowheads="1"/>
          </p:cNvSpPr>
          <p:nvPr/>
        </p:nvSpPr>
        <p:spPr bwMode="auto">
          <a:xfrm rot="5400000">
            <a:off x="4395787" y="245745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en-US" sz="2400" dirty="0"/>
              <a:t>Gravitation&gt;</a:t>
            </a:r>
            <a:r>
              <a:rPr lang="en-US" altLang="en-US" sz="2400" dirty="0" err="1"/>
              <a:t>Druck</a:t>
            </a:r>
            <a:endParaRPr lang="en-US" altLang="en-US" sz="2400" dirty="0"/>
          </a:p>
          <a:p>
            <a:pPr algn="ctr"/>
            <a:endParaRPr lang="en-US" altLang="en-US" sz="2400" dirty="0"/>
          </a:p>
          <a:p>
            <a:pPr algn="ctr"/>
            <a:r>
              <a:rPr lang="en-US" altLang="en-US" sz="2400" dirty="0" err="1"/>
              <a:t>kollabiert</a:t>
            </a:r>
            <a:endParaRPr lang="en-US" altLang="en-US" sz="2400" dirty="0"/>
          </a:p>
        </p:txBody>
      </p:sp>
      <p:sp>
        <p:nvSpPr>
          <p:cNvPr id="7" name="Oval 4"/>
          <p:cNvSpPr>
            <a:spLocks noChangeAspect="1" noChangeArrowheads="1"/>
          </p:cNvSpPr>
          <p:nvPr/>
        </p:nvSpPr>
        <p:spPr bwMode="auto">
          <a:xfrm rot="5400000">
            <a:off x="8443910" y="245745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en-US" sz="2400" dirty="0"/>
              <a:t>Gravitation&lt;</a:t>
            </a:r>
            <a:r>
              <a:rPr lang="en-US" altLang="en-US" sz="2400" dirty="0" err="1"/>
              <a:t>Druck</a:t>
            </a:r>
            <a:endParaRPr lang="en-US" altLang="en-US" sz="2400" dirty="0"/>
          </a:p>
          <a:p>
            <a:pPr algn="ctr"/>
            <a:endParaRPr lang="en-US" altLang="en-US" sz="2400" dirty="0"/>
          </a:p>
          <a:p>
            <a:pPr algn="ctr"/>
            <a:r>
              <a:rPr lang="en-US" altLang="en-US" sz="2400" dirty="0" err="1"/>
              <a:t>zerstreut</a:t>
            </a:r>
            <a:endParaRPr lang="en-US" altLang="en-US" sz="2400" dirty="0"/>
          </a:p>
        </p:txBody>
      </p:sp>
    </p:spTree>
    <p:extLst>
      <p:ext uri="{BB962C8B-B14F-4D97-AF65-F5344CB8AC3E}">
        <p14:creationId xmlns:p14="http://schemas.microsoft.com/office/powerpoint/2010/main" val="682759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0" fill="hold"/>
                                        <p:tgtEl>
                                          <p:spTgt spid="6"/>
                                        </p:tgtEl>
                                      </p:cBhvr>
                                      <p:by x="25000" y="25000"/>
                                    </p:animScale>
                                  </p:childTnLst>
                                </p:cTn>
                              </p:par>
                              <p:par>
                                <p:cTn id="7" presetID="24" presetClass="emph" presetSubtype="0" fill="hold" grpId="1" nodeType="withEffect">
                                  <p:stCondLst>
                                    <p:cond delay="0"/>
                                  </p:stCondLst>
                                  <p:childTnLst>
                                    <p:animClr clrSpc="hsl" dir="cw">
                                      <p:cBhvr override="childStyle">
                                        <p:cTn id="8" dur="3000" fill="hold"/>
                                        <p:tgtEl>
                                          <p:spTgt spid="6"/>
                                        </p:tgtEl>
                                        <p:attrNameLst>
                                          <p:attrName>style.color</p:attrName>
                                        </p:attrNameLst>
                                      </p:cBhvr>
                                      <p:by>
                                        <p:hsl h="0" s="-12549" l="-25098"/>
                                      </p:by>
                                    </p:animClr>
                                    <p:animClr clrSpc="hsl" dir="cw">
                                      <p:cBhvr>
                                        <p:cTn id="9" dur="3000" fill="hold"/>
                                        <p:tgtEl>
                                          <p:spTgt spid="6"/>
                                        </p:tgtEl>
                                        <p:attrNameLst>
                                          <p:attrName>fillcolor</p:attrName>
                                        </p:attrNameLst>
                                      </p:cBhvr>
                                      <p:by>
                                        <p:hsl h="0" s="-12549" l="-25098"/>
                                      </p:by>
                                    </p:animClr>
                                    <p:animClr clrSpc="hsl" dir="cw">
                                      <p:cBhvr>
                                        <p:cTn id="10" dur="3000" fill="hold"/>
                                        <p:tgtEl>
                                          <p:spTgt spid="6"/>
                                        </p:tgtEl>
                                        <p:attrNameLst>
                                          <p:attrName>stroke.color</p:attrName>
                                        </p:attrNameLst>
                                      </p:cBhvr>
                                      <p:by>
                                        <p:hsl h="0" s="-12549" l="-25098"/>
                                      </p:by>
                                    </p:animClr>
                                    <p:set>
                                      <p:cBhvr>
                                        <p:cTn id="11" dur="3000" fill="hold"/>
                                        <p:tgtEl>
                                          <p:spTgt spid="6"/>
                                        </p:tgtEl>
                                        <p:attrNameLst>
                                          <p:attrName>fill.type</p:attrName>
                                        </p:attrNameLst>
                                      </p:cBhvr>
                                      <p:to>
                                        <p:strVal val="solid"/>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1000"/>
                                        <p:tgtEl>
                                          <p:spTgt spid="6"/>
                                        </p:tgtEl>
                                      </p:cBhvr>
                                    </p:animEffect>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remove" grpId="0" nodeType="clickEffect">
                                  <p:stCondLst>
                                    <p:cond delay="0"/>
                                  </p:stCondLst>
                                  <p:childTnLst>
                                    <p:animScale>
                                      <p:cBhvr>
                                        <p:cTn id="20" dur="5000" fill="hold"/>
                                        <p:tgtEl>
                                          <p:spTgt spid="7"/>
                                        </p:tgtEl>
                                      </p:cBhvr>
                                      <p:by x="400000" y="400000"/>
                                    </p:animScale>
                                  </p:childTnLst>
                                </p:cTn>
                              </p:par>
                              <p:par>
                                <p:cTn id="21" presetID="10" presetClass="exit" presetSubtype="0" fill="hold" grpId="1" nodeType="withEffect">
                                  <p:stCondLst>
                                    <p:cond delay="0"/>
                                  </p:stCondLst>
                                  <p:childTnLst>
                                    <p:animEffect transition="out" filter="fade">
                                      <p:cBhvr>
                                        <p:cTn id="22" dur="5000"/>
                                        <p:tgtEl>
                                          <p:spTgt spid="7"/>
                                        </p:tgtEl>
                                      </p:cBhvr>
                                    </p:animEffect>
                                    <p:set>
                                      <p:cBhvr>
                                        <p:cTn id="23" dur="1" fill="hold">
                                          <p:stCondLst>
                                            <p:cond delay="4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B61FF-4C0F-4244-99AC-10C837BECDA7}"/>
              </a:ext>
            </a:extLst>
          </p:cNvPr>
          <p:cNvSpPr>
            <a:spLocks noGrp="1"/>
          </p:cNvSpPr>
          <p:nvPr>
            <p:ph type="title"/>
          </p:nvPr>
        </p:nvSpPr>
        <p:spPr/>
        <p:txBody>
          <a:bodyPr/>
          <a:lstStyle/>
          <a:p>
            <a:r>
              <a:rPr lang="de-DE"/>
              <a:t>Spektroskopische Beobachtungen</a:t>
            </a:r>
          </a:p>
        </p:txBody>
      </p:sp>
      <p:pic>
        <p:nvPicPr>
          <p:cNvPr id="13" name="Inhaltsplatzhalter 12" descr="Satellitenantenne">
            <a:extLst>
              <a:ext uri="{FF2B5EF4-FFF2-40B4-BE49-F238E27FC236}">
                <a16:creationId xmlns:a16="http://schemas.microsoft.com/office/drawing/2014/main" id="{FC1673B7-C396-42F9-BE40-9F36D33FB911}"/>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8052" y="5813256"/>
            <a:ext cx="914400" cy="914400"/>
          </a:xfrm>
        </p:spPr>
      </p:pic>
      <p:sp>
        <p:nvSpPr>
          <p:cNvPr id="6" name="Wolke 5">
            <a:extLst>
              <a:ext uri="{FF2B5EF4-FFF2-40B4-BE49-F238E27FC236}">
                <a16:creationId xmlns:a16="http://schemas.microsoft.com/office/drawing/2014/main" id="{2238A2D9-4671-4D5D-9814-1CB2FACA047F}"/>
              </a:ext>
            </a:extLst>
          </p:cNvPr>
          <p:cNvSpPr/>
          <p:nvPr/>
        </p:nvSpPr>
        <p:spPr>
          <a:xfrm>
            <a:off x="916072" y="2058242"/>
            <a:ext cx="1021976" cy="703729"/>
          </a:xfrm>
          <a:prstGeom prst="clou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7" name="Wolke 6">
            <a:extLst>
              <a:ext uri="{FF2B5EF4-FFF2-40B4-BE49-F238E27FC236}">
                <a16:creationId xmlns:a16="http://schemas.microsoft.com/office/drawing/2014/main" id="{60D01F57-4D2A-44C9-AEAC-C415D6094F5C}"/>
              </a:ext>
            </a:extLst>
          </p:cNvPr>
          <p:cNvSpPr/>
          <p:nvPr/>
        </p:nvSpPr>
        <p:spPr>
          <a:xfrm>
            <a:off x="2274224" y="2410106"/>
            <a:ext cx="1021976" cy="1001806"/>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50 K</a:t>
            </a:r>
          </a:p>
        </p:txBody>
      </p:sp>
      <p:sp>
        <p:nvSpPr>
          <p:cNvPr id="8" name="Wolke 7">
            <a:extLst>
              <a:ext uri="{FF2B5EF4-FFF2-40B4-BE49-F238E27FC236}">
                <a16:creationId xmlns:a16="http://schemas.microsoft.com/office/drawing/2014/main" id="{286B139C-FE4F-4F22-9900-4C615314FE3C}"/>
              </a:ext>
            </a:extLst>
          </p:cNvPr>
          <p:cNvSpPr/>
          <p:nvPr/>
        </p:nvSpPr>
        <p:spPr>
          <a:xfrm>
            <a:off x="838200" y="3509133"/>
            <a:ext cx="2633183" cy="184831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30 K</a:t>
            </a:r>
          </a:p>
        </p:txBody>
      </p:sp>
      <p:sp>
        <p:nvSpPr>
          <p:cNvPr id="10" name="Pfeil: gestreift nach rechts 9">
            <a:extLst>
              <a:ext uri="{FF2B5EF4-FFF2-40B4-BE49-F238E27FC236}">
                <a16:creationId xmlns:a16="http://schemas.microsoft.com/office/drawing/2014/main" id="{6223B0AC-3031-4928-8DDD-39241A43C405}"/>
              </a:ext>
            </a:extLst>
          </p:cNvPr>
          <p:cNvSpPr/>
          <p:nvPr/>
        </p:nvSpPr>
        <p:spPr>
          <a:xfrm rot="5400000">
            <a:off x="1182591" y="2800266"/>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gestreift nach rechts 10">
            <a:extLst>
              <a:ext uri="{FF2B5EF4-FFF2-40B4-BE49-F238E27FC236}">
                <a16:creationId xmlns:a16="http://schemas.microsoft.com/office/drawing/2014/main" id="{FDF316EA-E658-4194-B29D-AF395099A37B}"/>
              </a:ext>
            </a:extLst>
          </p:cNvPr>
          <p:cNvSpPr/>
          <p:nvPr/>
        </p:nvSpPr>
        <p:spPr>
          <a:xfrm rot="16200000">
            <a:off x="2474113" y="1791116"/>
            <a:ext cx="622197"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r Verbinder 14">
            <a:extLst>
              <a:ext uri="{FF2B5EF4-FFF2-40B4-BE49-F238E27FC236}">
                <a16:creationId xmlns:a16="http://schemas.microsoft.com/office/drawing/2014/main" id="{15EF427B-86A3-4DFD-9C59-B216B5A714C8}"/>
              </a:ext>
            </a:extLst>
          </p:cNvPr>
          <p:cNvCxnSpPr/>
          <p:nvPr/>
        </p:nvCxnSpPr>
        <p:spPr>
          <a:xfrm>
            <a:off x="4924010" y="5549420"/>
            <a:ext cx="987259"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F6AC0146-039D-4FA7-B137-6287DD345B5B}"/>
              </a:ext>
            </a:extLst>
          </p:cNvPr>
          <p:cNvSpPr txBox="1"/>
          <p:nvPr/>
        </p:nvSpPr>
        <p:spPr>
          <a:xfrm>
            <a:off x="5911269" y="5357449"/>
            <a:ext cx="5760778" cy="646331"/>
          </a:xfrm>
          <a:prstGeom prst="rect">
            <a:avLst/>
          </a:prstGeom>
          <a:noFill/>
        </p:spPr>
        <p:txBody>
          <a:bodyPr wrap="square" rtlCol="0">
            <a:spAutoFit/>
          </a:bodyPr>
          <a:lstStyle/>
          <a:p>
            <a:r>
              <a:rPr lang="de-DE"/>
              <a:t>Gestrichelte Linien: Spektrum falls man die Wolken einzeln beobachten würde.</a:t>
            </a:r>
          </a:p>
        </p:txBody>
      </p:sp>
      <p:cxnSp>
        <p:nvCxnSpPr>
          <p:cNvPr id="17" name="Gerader Verbinder 16">
            <a:extLst>
              <a:ext uri="{FF2B5EF4-FFF2-40B4-BE49-F238E27FC236}">
                <a16:creationId xmlns:a16="http://schemas.microsoft.com/office/drawing/2014/main" id="{F5553083-0427-48FF-8A51-DE3F8D41C698}"/>
              </a:ext>
            </a:extLst>
          </p:cNvPr>
          <p:cNvCxnSpPr/>
          <p:nvPr/>
        </p:nvCxnSpPr>
        <p:spPr>
          <a:xfrm>
            <a:off x="4924010" y="5683714"/>
            <a:ext cx="987259" cy="0"/>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7EA108BA-76EA-459F-9E9D-A89691F7BE60}"/>
              </a:ext>
            </a:extLst>
          </p:cNvPr>
          <p:cNvCxnSpPr/>
          <p:nvPr/>
        </p:nvCxnSpPr>
        <p:spPr>
          <a:xfrm>
            <a:off x="4924010" y="5818938"/>
            <a:ext cx="987259" cy="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3538AADF-3122-4AEB-9552-D70B9BF61341}"/>
              </a:ext>
            </a:extLst>
          </p:cNvPr>
          <p:cNvPicPr>
            <a:picLocks noChangeAspect="1"/>
          </p:cNvPicPr>
          <p:nvPr/>
        </p:nvPicPr>
        <p:blipFill>
          <a:blip r:embed="rId4"/>
          <a:stretch>
            <a:fillRect/>
          </a:stretch>
        </p:blipFill>
        <p:spPr>
          <a:xfrm>
            <a:off x="4516112" y="1806557"/>
            <a:ext cx="6722327" cy="3415669"/>
          </a:xfrm>
          <a:prstGeom prst="rect">
            <a:avLst/>
          </a:prstGeom>
        </p:spPr>
      </p:pic>
      <p:pic>
        <p:nvPicPr>
          <p:cNvPr id="22" name="Grafik 21">
            <a:extLst>
              <a:ext uri="{FF2B5EF4-FFF2-40B4-BE49-F238E27FC236}">
                <a16:creationId xmlns:a16="http://schemas.microsoft.com/office/drawing/2014/main" id="{4F2FA20E-929C-424C-87CE-CDDC5F0D6E6F}"/>
              </a:ext>
            </a:extLst>
          </p:cNvPr>
          <p:cNvPicPr>
            <a:picLocks noChangeAspect="1"/>
          </p:cNvPicPr>
          <p:nvPr/>
        </p:nvPicPr>
        <p:blipFill>
          <a:blip r:embed="rId5"/>
          <a:stretch>
            <a:fillRect/>
          </a:stretch>
        </p:blipFill>
        <p:spPr>
          <a:xfrm>
            <a:off x="4516111" y="1817073"/>
            <a:ext cx="7036111" cy="3405153"/>
          </a:xfrm>
          <a:prstGeom prst="rect">
            <a:avLst/>
          </a:prstGeom>
        </p:spPr>
      </p:pic>
    </p:spTree>
    <p:extLst>
      <p:ext uri="{BB962C8B-B14F-4D97-AF65-F5344CB8AC3E}">
        <p14:creationId xmlns:p14="http://schemas.microsoft.com/office/powerpoint/2010/main" val="291845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fik 13">
            <a:extLst>
              <a:ext uri="{FF2B5EF4-FFF2-40B4-BE49-F238E27FC236}">
                <a16:creationId xmlns:a16="http://schemas.microsoft.com/office/drawing/2014/main" id="{6AE420AD-BD0E-43B6-A5CE-345E15036DA7}"/>
              </a:ext>
            </a:extLst>
          </p:cNvPr>
          <p:cNvPicPr>
            <a:picLocks noChangeAspect="1"/>
          </p:cNvPicPr>
          <p:nvPr/>
        </p:nvPicPr>
        <p:blipFill rotWithShape="1">
          <a:blip r:embed="rId2">
            <a:extLst>
              <a:ext uri="{28A0092B-C50C-407E-A947-70E740481C1C}">
                <a14:useLocalDpi xmlns:a14="http://schemas.microsoft.com/office/drawing/2010/main" val="0"/>
              </a:ext>
            </a:extLst>
          </a:blip>
          <a:srcRect l="22444" t="11002" r="17779"/>
          <a:stretch/>
        </p:blipFill>
        <p:spPr>
          <a:xfrm rot="3974624">
            <a:off x="-1375585" y="-2007331"/>
            <a:ext cx="12678139" cy="10611404"/>
          </a:xfrm>
          <a:prstGeom prst="rect">
            <a:avLst/>
          </a:prstGeom>
        </p:spPr>
      </p:pic>
      <p:sp>
        <p:nvSpPr>
          <p:cNvPr id="2" name="Titel 1">
            <a:extLst>
              <a:ext uri="{FF2B5EF4-FFF2-40B4-BE49-F238E27FC236}">
                <a16:creationId xmlns:a16="http://schemas.microsoft.com/office/drawing/2014/main" id="{9AE531F2-4AD2-403F-A70A-8B6A9B3AF0C9}"/>
              </a:ext>
            </a:extLst>
          </p:cNvPr>
          <p:cNvSpPr>
            <a:spLocks noGrp="1"/>
          </p:cNvSpPr>
          <p:nvPr>
            <p:ph type="title"/>
          </p:nvPr>
        </p:nvSpPr>
        <p:spPr/>
        <p:txBody>
          <a:bodyPr/>
          <a:lstStyle/>
          <a:p>
            <a:endParaRPr lang="de-DE"/>
          </a:p>
        </p:txBody>
      </p:sp>
      <p:sp>
        <p:nvSpPr>
          <p:cNvPr id="8" name="Textfeld 7">
            <a:extLst>
              <a:ext uri="{FF2B5EF4-FFF2-40B4-BE49-F238E27FC236}">
                <a16:creationId xmlns:a16="http://schemas.microsoft.com/office/drawing/2014/main" id="{3D68F56B-0558-4F96-87E0-42423F2A0497}"/>
              </a:ext>
            </a:extLst>
          </p:cNvPr>
          <p:cNvSpPr txBox="1"/>
          <p:nvPr/>
        </p:nvSpPr>
        <p:spPr>
          <a:xfrm>
            <a:off x="7558838" y="490359"/>
            <a:ext cx="3424784" cy="1200329"/>
          </a:xfrm>
          <a:prstGeom prst="rect">
            <a:avLst/>
          </a:prstGeom>
          <a:noFill/>
        </p:spPr>
        <p:txBody>
          <a:bodyPr wrap="none" rtlCol="0">
            <a:spAutoFit/>
          </a:bodyPr>
          <a:lstStyle/>
          <a:p>
            <a:r>
              <a:rPr lang="de-DE" sz="2400">
                <a:solidFill>
                  <a:schemeClr val="bg1"/>
                </a:solidFill>
              </a:rPr>
              <a:t>M17</a:t>
            </a:r>
          </a:p>
          <a:p>
            <a:endParaRPr lang="de-DE" sz="2400">
              <a:solidFill>
                <a:schemeClr val="bg1"/>
              </a:solidFill>
            </a:endParaRPr>
          </a:p>
          <a:p>
            <a:r>
              <a:rPr lang="de-DE" sz="2400">
                <a:solidFill>
                  <a:schemeClr val="bg1"/>
                </a:solidFill>
              </a:rPr>
              <a:t>~5000  Lichtjahre entfernt</a:t>
            </a:r>
          </a:p>
        </p:txBody>
      </p:sp>
      <p:sp>
        <p:nvSpPr>
          <p:cNvPr id="9" name="Kreis: nicht ausgefüllt 8">
            <a:extLst>
              <a:ext uri="{FF2B5EF4-FFF2-40B4-BE49-F238E27FC236}">
                <a16:creationId xmlns:a16="http://schemas.microsoft.com/office/drawing/2014/main" id="{23A8F94C-6611-4725-8F20-9B000DA1687F}"/>
              </a:ext>
            </a:extLst>
          </p:cNvPr>
          <p:cNvSpPr/>
          <p:nvPr/>
        </p:nvSpPr>
        <p:spPr>
          <a:xfrm>
            <a:off x="3896787" y="1397794"/>
            <a:ext cx="2790825" cy="2876550"/>
          </a:xfrm>
          <a:prstGeom prst="donut">
            <a:avLst>
              <a:gd name="adj" fmla="val 79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0" name="Textfeld 9">
            <a:extLst>
              <a:ext uri="{FF2B5EF4-FFF2-40B4-BE49-F238E27FC236}">
                <a16:creationId xmlns:a16="http://schemas.microsoft.com/office/drawing/2014/main" id="{B008BB9E-D986-49BF-863B-58253E7DB621}"/>
              </a:ext>
            </a:extLst>
          </p:cNvPr>
          <p:cNvSpPr txBox="1"/>
          <p:nvPr/>
        </p:nvSpPr>
        <p:spPr>
          <a:xfrm>
            <a:off x="3305175" y="4274344"/>
            <a:ext cx="3728521" cy="523220"/>
          </a:xfrm>
          <a:prstGeom prst="rect">
            <a:avLst/>
          </a:prstGeom>
          <a:noFill/>
        </p:spPr>
        <p:txBody>
          <a:bodyPr wrap="none" rtlCol="0">
            <a:spAutoFit/>
          </a:bodyPr>
          <a:lstStyle/>
          <a:p>
            <a:r>
              <a:rPr lang="de-DE" sz="2800"/>
              <a:t>Viele junge heiße Sterne</a:t>
            </a:r>
          </a:p>
        </p:txBody>
      </p:sp>
      <p:sp>
        <p:nvSpPr>
          <p:cNvPr id="11" name="Rechteck 10">
            <a:extLst>
              <a:ext uri="{FF2B5EF4-FFF2-40B4-BE49-F238E27FC236}">
                <a16:creationId xmlns:a16="http://schemas.microsoft.com/office/drawing/2014/main" id="{CD19A96B-7873-489C-A865-7512FF731FAB}"/>
              </a:ext>
            </a:extLst>
          </p:cNvPr>
          <p:cNvSpPr/>
          <p:nvPr/>
        </p:nvSpPr>
        <p:spPr>
          <a:xfrm rot="17805537">
            <a:off x="3130118" y="4127257"/>
            <a:ext cx="5572125" cy="75009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a:t>Molekülwolke - PDR</a:t>
            </a:r>
            <a:endParaRPr lang="de-DE"/>
          </a:p>
        </p:txBody>
      </p:sp>
      <p:sp>
        <p:nvSpPr>
          <p:cNvPr id="12" name="Rechteck 11">
            <a:extLst>
              <a:ext uri="{FF2B5EF4-FFF2-40B4-BE49-F238E27FC236}">
                <a16:creationId xmlns:a16="http://schemas.microsoft.com/office/drawing/2014/main" id="{81C65EDF-F735-422D-9A31-2F19998FC1A0}"/>
              </a:ext>
            </a:extLst>
          </p:cNvPr>
          <p:cNvSpPr/>
          <p:nvPr/>
        </p:nvSpPr>
        <p:spPr>
          <a:xfrm rot="20561793">
            <a:off x="1526913" y="1394785"/>
            <a:ext cx="5572125" cy="750094"/>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a:t>Molekülwolke - PDR</a:t>
            </a:r>
          </a:p>
        </p:txBody>
      </p:sp>
      <p:sp>
        <p:nvSpPr>
          <p:cNvPr id="13" name="Gleichschenkliges Dreieck 12">
            <a:extLst>
              <a:ext uri="{FF2B5EF4-FFF2-40B4-BE49-F238E27FC236}">
                <a16:creationId xmlns:a16="http://schemas.microsoft.com/office/drawing/2014/main" id="{EE8F1234-3D95-45DC-B6B8-F085C71D7A04}"/>
              </a:ext>
            </a:extLst>
          </p:cNvPr>
          <p:cNvSpPr/>
          <p:nvPr/>
        </p:nvSpPr>
        <p:spPr>
          <a:xfrm rot="3097113">
            <a:off x="2809470" y="662647"/>
            <a:ext cx="4151987" cy="4916917"/>
          </a:xfrm>
          <a:prstGeom prst="triangl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2400"/>
              <a:t>HII Region</a:t>
            </a:r>
          </a:p>
          <a:p>
            <a:pPr algn="ctr"/>
            <a:endParaRPr lang="de-DE" sz="2400"/>
          </a:p>
          <a:p>
            <a:pPr algn="ctr"/>
            <a:r>
              <a:rPr lang="de-DE" sz="2400"/>
              <a:t>Heißes Wasserstoffgas</a:t>
            </a:r>
          </a:p>
          <a:p>
            <a:pPr algn="ctr"/>
            <a:endParaRPr lang="de-DE" sz="2400"/>
          </a:p>
          <a:p>
            <a:pPr algn="ctr"/>
            <a:endParaRPr lang="de-DE" sz="2400"/>
          </a:p>
          <a:p>
            <a:pPr algn="ctr"/>
            <a:endParaRPr lang="de-DE" sz="2400"/>
          </a:p>
          <a:p>
            <a:pPr algn="ctr"/>
            <a:endParaRPr lang="de-DE" sz="2400"/>
          </a:p>
          <a:p>
            <a:pPr algn="ctr"/>
            <a:endParaRPr lang="de-DE" sz="2400"/>
          </a:p>
        </p:txBody>
      </p:sp>
      <p:sp>
        <p:nvSpPr>
          <p:cNvPr id="16" name="Inhaltsplatzhalter 15">
            <a:extLst>
              <a:ext uri="{FF2B5EF4-FFF2-40B4-BE49-F238E27FC236}">
                <a16:creationId xmlns:a16="http://schemas.microsoft.com/office/drawing/2014/main" id="{7AB4D2A2-5B4F-49E8-9E97-B416DE969E47}"/>
              </a:ext>
            </a:extLst>
          </p:cNvPr>
          <p:cNvSpPr>
            <a:spLocks noGrp="1"/>
          </p:cNvSpPr>
          <p:nvPr>
            <p:ph idx="1"/>
          </p:nvPr>
        </p:nvSpPr>
        <p:spPr/>
        <p:txBody>
          <a:bodyPr/>
          <a:lstStyle/>
          <a:p>
            <a:endParaRPr lang="de-DE"/>
          </a:p>
        </p:txBody>
      </p:sp>
    </p:spTree>
    <p:extLst>
      <p:ext uri="{BB962C8B-B14F-4D97-AF65-F5344CB8AC3E}">
        <p14:creationId xmlns:p14="http://schemas.microsoft.com/office/powerpoint/2010/main" val="290401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p:bldP spid="10" grpId="1"/>
      <p:bldP spid="11" grpId="0" animBg="1"/>
      <p:bldP spid="11" grpId="1" animBg="1"/>
      <p:bldP spid="12" grpId="0" animBg="1"/>
      <p:bldP spid="12" grpId="1" animBg="1"/>
      <p:bldP spid="13" grpId="0" animBg="1"/>
      <p:bldP spid="13"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E31DB-62EE-40F8-9B7E-C9422F732BC8}"/>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F39CF84-215C-4608-A129-954F84300A59}"/>
              </a:ext>
            </a:extLst>
          </p:cNvPr>
          <p:cNvSpPr>
            <a:spLocks noGrp="1"/>
          </p:cNvSpPr>
          <p:nvPr>
            <p:ph idx="1"/>
          </p:nvPr>
        </p:nvSpPr>
        <p:spPr/>
        <p:txBody>
          <a:bodyPr/>
          <a:lstStyle/>
          <a:p>
            <a:endParaRPr lang="de-DE"/>
          </a:p>
        </p:txBody>
      </p:sp>
      <p:pic>
        <p:nvPicPr>
          <p:cNvPr id="6" name="Inhaltsplatzhalter 4">
            <a:extLst>
              <a:ext uri="{FF2B5EF4-FFF2-40B4-BE49-F238E27FC236}">
                <a16:creationId xmlns:a16="http://schemas.microsoft.com/office/drawing/2014/main" id="{30F06501-9412-4F41-89E4-8F5E8E23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749463" cy="6858001"/>
          </a:xfrm>
          <a:prstGeom prst="rect">
            <a:avLst/>
          </a:prstGeom>
        </p:spPr>
      </p:pic>
      <p:pic>
        <p:nvPicPr>
          <p:cNvPr id="5" name="Grafik 4">
            <a:extLst>
              <a:ext uri="{FF2B5EF4-FFF2-40B4-BE49-F238E27FC236}">
                <a16:creationId xmlns:a16="http://schemas.microsoft.com/office/drawing/2014/main" id="{2C39B386-7DFD-408B-A8FC-E5AC773D1C01}"/>
              </a:ext>
            </a:extLst>
          </p:cNvPr>
          <p:cNvPicPr>
            <a:picLocks noChangeAspect="1"/>
          </p:cNvPicPr>
          <p:nvPr/>
        </p:nvPicPr>
        <p:blipFill rotWithShape="1">
          <a:blip r:embed="rId3">
            <a:extLst>
              <a:ext uri="{28A0092B-C50C-407E-A947-70E740481C1C}">
                <a14:useLocalDpi xmlns:a14="http://schemas.microsoft.com/office/drawing/2010/main" val="0"/>
              </a:ext>
            </a:extLst>
          </a:blip>
          <a:srcRect l="22444" t="11002" r="17779"/>
          <a:stretch/>
        </p:blipFill>
        <p:spPr>
          <a:xfrm rot="3974624">
            <a:off x="-1375585" y="-2007331"/>
            <a:ext cx="12678139" cy="10611404"/>
          </a:xfrm>
          <a:prstGeom prst="rect">
            <a:avLst/>
          </a:prstGeom>
        </p:spPr>
      </p:pic>
    </p:spTree>
    <p:extLst>
      <p:ext uri="{BB962C8B-B14F-4D97-AF65-F5344CB8AC3E}">
        <p14:creationId xmlns:p14="http://schemas.microsoft.com/office/powerpoint/2010/main" val="3461806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531F2-4AD2-403F-A70A-8B6A9B3AF0C9}"/>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8578B4DA-CDC4-4342-A061-458E08B36F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8749463" cy="6858001"/>
          </a:xfrm>
        </p:spPr>
      </p:pic>
      <p:sp>
        <p:nvSpPr>
          <p:cNvPr id="3" name="Textfeld 2">
            <a:extLst>
              <a:ext uri="{FF2B5EF4-FFF2-40B4-BE49-F238E27FC236}">
                <a16:creationId xmlns:a16="http://schemas.microsoft.com/office/drawing/2014/main" id="{02E12B23-8FFB-4D7C-8EAC-A251A245B3D7}"/>
              </a:ext>
            </a:extLst>
          </p:cNvPr>
          <p:cNvSpPr txBox="1"/>
          <p:nvPr/>
        </p:nvSpPr>
        <p:spPr>
          <a:xfrm>
            <a:off x="8877299" y="647700"/>
            <a:ext cx="3000375" cy="1938992"/>
          </a:xfrm>
          <a:prstGeom prst="rect">
            <a:avLst/>
          </a:prstGeom>
          <a:noFill/>
        </p:spPr>
        <p:txBody>
          <a:bodyPr wrap="square" rtlCol="0">
            <a:spAutoFit/>
          </a:bodyPr>
          <a:lstStyle/>
          <a:p>
            <a:r>
              <a:rPr lang="de-DE" sz="2400"/>
              <a:t>SOFIA Beobachtung:</a:t>
            </a:r>
          </a:p>
          <a:p>
            <a:endParaRPr lang="de-DE" sz="2400"/>
          </a:p>
          <a:p>
            <a:endParaRPr lang="de-DE" sz="2400"/>
          </a:p>
          <a:p>
            <a:r>
              <a:rPr lang="de-DE" sz="2400"/>
              <a:t>Karte der Emission von C</a:t>
            </a:r>
            <a:r>
              <a:rPr lang="de-DE" sz="2400" baseline="30000"/>
              <a:t>+</a:t>
            </a:r>
          </a:p>
        </p:txBody>
      </p:sp>
    </p:spTree>
    <p:extLst>
      <p:ext uri="{BB962C8B-B14F-4D97-AF65-F5344CB8AC3E}">
        <p14:creationId xmlns:p14="http://schemas.microsoft.com/office/powerpoint/2010/main" val="6889727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E31DB-62EE-40F8-9B7E-C9422F732BC8}"/>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F39CF84-215C-4608-A129-954F84300A59}"/>
              </a:ext>
            </a:extLst>
          </p:cNvPr>
          <p:cNvSpPr>
            <a:spLocks noGrp="1"/>
          </p:cNvSpPr>
          <p:nvPr>
            <p:ph idx="1"/>
          </p:nvPr>
        </p:nvSpPr>
        <p:spPr/>
        <p:txBody>
          <a:bodyPr/>
          <a:lstStyle/>
          <a:p>
            <a:endParaRPr lang="de-DE"/>
          </a:p>
        </p:txBody>
      </p:sp>
      <p:pic>
        <p:nvPicPr>
          <p:cNvPr id="6" name="Inhaltsplatzhalter 4">
            <a:extLst>
              <a:ext uri="{FF2B5EF4-FFF2-40B4-BE49-F238E27FC236}">
                <a16:creationId xmlns:a16="http://schemas.microsoft.com/office/drawing/2014/main" id="{30F06501-9412-4F41-89E4-8F5E8E23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749463" cy="6858001"/>
          </a:xfrm>
          <a:prstGeom prst="rect">
            <a:avLst/>
          </a:prstGeom>
        </p:spPr>
      </p:pic>
      <p:pic>
        <p:nvPicPr>
          <p:cNvPr id="5" name="Grafik 4">
            <a:extLst>
              <a:ext uri="{FF2B5EF4-FFF2-40B4-BE49-F238E27FC236}">
                <a16:creationId xmlns:a16="http://schemas.microsoft.com/office/drawing/2014/main" id="{2C39B386-7DFD-408B-A8FC-E5AC773D1C01}"/>
              </a:ext>
            </a:extLst>
          </p:cNvPr>
          <p:cNvPicPr>
            <a:picLocks noChangeAspect="1"/>
          </p:cNvPicPr>
          <p:nvPr/>
        </p:nvPicPr>
        <p:blipFill rotWithShape="1">
          <a:blip r:embed="rId3">
            <a:extLst>
              <a:ext uri="{28A0092B-C50C-407E-A947-70E740481C1C}">
                <a14:useLocalDpi xmlns:a14="http://schemas.microsoft.com/office/drawing/2010/main" val="0"/>
              </a:ext>
            </a:extLst>
          </a:blip>
          <a:srcRect l="22444" t="11002" r="17779"/>
          <a:stretch/>
        </p:blipFill>
        <p:spPr>
          <a:xfrm rot="3974624">
            <a:off x="-1375585" y="-2007331"/>
            <a:ext cx="12678139" cy="10611404"/>
          </a:xfrm>
          <a:prstGeom prst="rect">
            <a:avLst/>
          </a:prstGeom>
        </p:spPr>
      </p:pic>
    </p:spTree>
    <p:extLst>
      <p:ext uri="{BB962C8B-B14F-4D97-AF65-F5344CB8AC3E}">
        <p14:creationId xmlns:p14="http://schemas.microsoft.com/office/powerpoint/2010/main" val="3736967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531F2-4AD2-403F-A70A-8B6A9B3AF0C9}"/>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8578B4DA-CDC4-4342-A061-458E08B36F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8749463" cy="6858001"/>
          </a:xfrm>
        </p:spPr>
      </p:pic>
      <p:sp>
        <p:nvSpPr>
          <p:cNvPr id="3" name="Textfeld 2">
            <a:extLst>
              <a:ext uri="{FF2B5EF4-FFF2-40B4-BE49-F238E27FC236}">
                <a16:creationId xmlns:a16="http://schemas.microsoft.com/office/drawing/2014/main" id="{02E12B23-8FFB-4D7C-8EAC-A251A245B3D7}"/>
              </a:ext>
            </a:extLst>
          </p:cNvPr>
          <p:cNvSpPr txBox="1"/>
          <p:nvPr/>
        </p:nvSpPr>
        <p:spPr>
          <a:xfrm>
            <a:off x="8877299" y="647700"/>
            <a:ext cx="3096987" cy="3170099"/>
          </a:xfrm>
          <a:prstGeom prst="rect">
            <a:avLst/>
          </a:prstGeom>
          <a:noFill/>
        </p:spPr>
        <p:txBody>
          <a:bodyPr wrap="square" rtlCol="0">
            <a:spAutoFit/>
          </a:bodyPr>
          <a:lstStyle/>
          <a:p>
            <a:r>
              <a:rPr lang="de-DE" sz="2400"/>
              <a:t>SOFIA Beobachtung:</a:t>
            </a:r>
          </a:p>
          <a:p>
            <a:endParaRPr lang="de-DE" sz="2400"/>
          </a:p>
          <a:p>
            <a:endParaRPr lang="de-DE" sz="2400"/>
          </a:p>
          <a:p>
            <a:r>
              <a:rPr lang="de-DE" sz="2400"/>
              <a:t>Karte der Emission von</a:t>
            </a:r>
          </a:p>
          <a:p>
            <a:endParaRPr lang="de-DE" sz="2400" baseline="30000"/>
          </a:p>
          <a:p>
            <a:endParaRPr lang="de-DE" sz="2400" baseline="30000"/>
          </a:p>
          <a:p>
            <a:r>
              <a:rPr lang="de-DE" sz="2400" b="1"/>
              <a:t>Neutralem Kohlenstoff</a:t>
            </a:r>
          </a:p>
          <a:p>
            <a:endParaRPr lang="de-DE" sz="2400" baseline="30000"/>
          </a:p>
          <a:p>
            <a:endParaRPr lang="de-DE" sz="2400" baseline="30000"/>
          </a:p>
          <a:p>
            <a:endParaRPr lang="de-DE" sz="2400" baseline="30000"/>
          </a:p>
        </p:txBody>
      </p:sp>
      <p:pic>
        <p:nvPicPr>
          <p:cNvPr id="7" name="Grafik 6">
            <a:extLst>
              <a:ext uri="{FF2B5EF4-FFF2-40B4-BE49-F238E27FC236}">
                <a16:creationId xmlns:a16="http://schemas.microsoft.com/office/drawing/2014/main" id="{77B6EB7C-E0D0-4547-9658-89479324F0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8749462" cy="6858000"/>
          </a:xfrm>
          <a:prstGeom prst="rect">
            <a:avLst/>
          </a:prstGeom>
        </p:spPr>
      </p:pic>
      <p:sp>
        <p:nvSpPr>
          <p:cNvPr id="8" name="Rechteck 7">
            <a:extLst>
              <a:ext uri="{FF2B5EF4-FFF2-40B4-BE49-F238E27FC236}">
                <a16:creationId xmlns:a16="http://schemas.microsoft.com/office/drawing/2014/main" id="{78549ED9-3BDE-447A-881D-FC5FE17804DC}"/>
              </a:ext>
            </a:extLst>
          </p:cNvPr>
          <p:cNvSpPr/>
          <p:nvPr/>
        </p:nvSpPr>
        <p:spPr>
          <a:xfrm>
            <a:off x="2009775" y="1222375"/>
            <a:ext cx="1981200" cy="1666875"/>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72134565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531F2-4AD2-403F-A70A-8B6A9B3AF0C9}"/>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8578B4DA-CDC4-4342-A061-458E08B36F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8749463" cy="6858001"/>
          </a:xfrm>
        </p:spPr>
      </p:pic>
      <p:sp>
        <p:nvSpPr>
          <p:cNvPr id="3" name="Textfeld 2">
            <a:extLst>
              <a:ext uri="{FF2B5EF4-FFF2-40B4-BE49-F238E27FC236}">
                <a16:creationId xmlns:a16="http://schemas.microsoft.com/office/drawing/2014/main" id="{02E12B23-8FFB-4D7C-8EAC-A251A245B3D7}"/>
              </a:ext>
            </a:extLst>
          </p:cNvPr>
          <p:cNvSpPr txBox="1"/>
          <p:nvPr/>
        </p:nvSpPr>
        <p:spPr>
          <a:xfrm>
            <a:off x="8877299" y="647700"/>
            <a:ext cx="3000375" cy="1938992"/>
          </a:xfrm>
          <a:prstGeom prst="rect">
            <a:avLst/>
          </a:prstGeom>
          <a:noFill/>
        </p:spPr>
        <p:txBody>
          <a:bodyPr wrap="square" rtlCol="0">
            <a:spAutoFit/>
          </a:bodyPr>
          <a:lstStyle/>
          <a:p>
            <a:r>
              <a:rPr lang="de-DE" sz="2400"/>
              <a:t>SOFIA Beobachtung:</a:t>
            </a:r>
          </a:p>
          <a:p>
            <a:endParaRPr lang="de-DE" sz="2400"/>
          </a:p>
          <a:p>
            <a:endParaRPr lang="de-DE" sz="2400"/>
          </a:p>
          <a:p>
            <a:r>
              <a:rPr lang="de-DE" sz="2400"/>
              <a:t>Karte der Emission von C</a:t>
            </a:r>
            <a:r>
              <a:rPr lang="de-DE" sz="2400" baseline="30000"/>
              <a:t>+</a:t>
            </a:r>
          </a:p>
        </p:txBody>
      </p:sp>
    </p:spTree>
    <p:extLst>
      <p:ext uri="{BB962C8B-B14F-4D97-AF65-F5344CB8AC3E}">
        <p14:creationId xmlns:p14="http://schemas.microsoft.com/office/powerpoint/2010/main" val="331716167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531F2-4AD2-403F-A70A-8B6A9B3AF0C9}"/>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8578B4DA-CDC4-4342-A061-458E08B36F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8749463" cy="6858001"/>
          </a:xfrm>
        </p:spPr>
      </p:pic>
      <p:sp>
        <p:nvSpPr>
          <p:cNvPr id="3" name="Textfeld 2">
            <a:extLst>
              <a:ext uri="{FF2B5EF4-FFF2-40B4-BE49-F238E27FC236}">
                <a16:creationId xmlns:a16="http://schemas.microsoft.com/office/drawing/2014/main" id="{02E12B23-8FFB-4D7C-8EAC-A251A245B3D7}"/>
              </a:ext>
            </a:extLst>
          </p:cNvPr>
          <p:cNvSpPr txBox="1"/>
          <p:nvPr/>
        </p:nvSpPr>
        <p:spPr>
          <a:xfrm>
            <a:off x="8877299" y="647700"/>
            <a:ext cx="3140530" cy="2431435"/>
          </a:xfrm>
          <a:prstGeom prst="rect">
            <a:avLst/>
          </a:prstGeom>
          <a:noFill/>
        </p:spPr>
        <p:txBody>
          <a:bodyPr wrap="square" rtlCol="0">
            <a:spAutoFit/>
          </a:bodyPr>
          <a:lstStyle/>
          <a:p>
            <a:r>
              <a:rPr lang="de-DE" sz="2400"/>
              <a:t>SOFIA Beobachtung:</a:t>
            </a:r>
          </a:p>
          <a:p>
            <a:endParaRPr lang="de-DE" sz="2400"/>
          </a:p>
          <a:p>
            <a:endParaRPr lang="de-DE" sz="2400"/>
          </a:p>
          <a:p>
            <a:r>
              <a:rPr lang="de-DE" sz="2400"/>
              <a:t>Karte der Emission von</a:t>
            </a:r>
          </a:p>
          <a:p>
            <a:endParaRPr lang="de-DE" sz="2400" baseline="30000"/>
          </a:p>
          <a:p>
            <a:endParaRPr lang="de-DE" sz="2400" baseline="30000"/>
          </a:p>
          <a:p>
            <a:r>
              <a:rPr lang="de-DE" sz="2400" b="1"/>
              <a:t>Kohlenstoffmonoxid</a:t>
            </a:r>
          </a:p>
        </p:txBody>
      </p:sp>
      <p:pic>
        <p:nvPicPr>
          <p:cNvPr id="6" name="Grafik 5">
            <a:extLst>
              <a:ext uri="{FF2B5EF4-FFF2-40B4-BE49-F238E27FC236}">
                <a16:creationId xmlns:a16="http://schemas.microsoft.com/office/drawing/2014/main" id="{0AE7CFF6-E6B6-4637-B8B5-C90B4C53B4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3" y="0"/>
            <a:ext cx="8749462" cy="6858000"/>
          </a:xfrm>
          <a:prstGeom prst="rect">
            <a:avLst/>
          </a:prstGeom>
        </p:spPr>
      </p:pic>
    </p:spTree>
    <p:extLst>
      <p:ext uri="{BB962C8B-B14F-4D97-AF65-F5344CB8AC3E}">
        <p14:creationId xmlns:p14="http://schemas.microsoft.com/office/powerpoint/2010/main" val="40949155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531F2-4AD2-403F-A70A-8B6A9B3AF0C9}"/>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8578B4DA-CDC4-4342-A061-458E08B36F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8749463" cy="6858001"/>
          </a:xfrm>
        </p:spPr>
      </p:pic>
      <p:sp>
        <p:nvSpPr>
          <p:cNvPr id="3" name="Textfeld 2">
            <a:extLst>
              <a:ext uri="{FF2B5EF4-FFF2-40B4-BE49-F238E27FC236}">
                <a16:creationId xmlns:a16="http://schemas.microsoft.com/office/drawing/2014/main" id="{02E12B23-8FFB-4D7C-8EAC-A251A245B3D7}"/>
              </a:ext>
            </a:extLst>
          </p:cNvPr>
          <p:cNvSpPr txBox="1"/>
          <p:nvPr/>
        </p:nvSpPr>
        <p:spPr>
          <a:xfrm>
            <a:off x="8877298" y="647700"/>
            <a:ext cx="3198587" cy="2431435"/>
          </a:xfrm>
          <a:prstGeom prst="rect">
            <a:avLst/>
          </a:prstGeom>
          <a:noFill/>
        </p:spPr>
        <p:txBody>
          <a:bodyPr wrap="square" rtlCol="0">
            <a:spAutoFit/>
          </a:bodyPr>
          <a:lstStyle/>
          <a:p>
            <a:r>
              <a:rPr lang="de-DE" sz="2400"/>
              <a:t>SOFIA Beobachtung:</a:t>
            </a:r>
          </a:p>
          <a:p>
            <a:endParaRPr lang="de-DE" sz="2400"/>
          </a:p>
          <a:p>
            <a:endParaRPr lang="de-DE" sz="2400"/>
          </a:p>
          <a:p>
            <a:r>
              <a:rPr lang="de-DE" sz="2400"/>
              <a:t>Karte der Emission von</a:t>
            </a:r>
          </a:p>
          <a:p>
            <a:endParaRPr lang="de-DE" sz="2400" baseline="30000"/>
          </a:p>
          <a:p>
            <a:endParaRPr lang="de-DE" sz="2400" baseline="30000"/>
          </a:p>
          <a:p>
            <a:r>
              <a:rPr lang="de-DE" sz="2400" b="1"/>
              <a:t>Ionisiertem Kohlenstoff</a:t>
            </a:r>
          </a:p>
        </p:txBody>
      </p:sp>
      <p:sp>
        <p:nvSpPr>
          <p:cNvPr id="6" name="Rechteck 5">
            <a:extLst>
              <a:ext uri="{FF2B5EF4-FFF2-40B4-BE49-F238E27FC236}">
                <a16:creationId xmlns:a16="http://schemas.microsoft.com/office/drawing/2014/main" id="{C084AF2C-4435-4CE8-B9F6-8D9F076F6634}"/>
              </a:ext>
            </a:extLst>
          </p:cNvPr>
          <p:cNvSpPr/>
          <p:nvPr/>
        </p:nvSpPr>
        <p:spPr>
          <a:xfrm>
            <a:off x="4992914" y="3429000"/>
            <a:ext cx="2380343" cy="24057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967410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0D5DE73A-6F52-4CDC-A347-223F015049CC}"/>
              </a:ext>
            </a:extLst>
          </p:cNvPr>
          <p:cNvPicPr>
            <a:picLocks noChangeAspect="1"/>
          </p:cNvPicPr>
          <p:nvPr/>
        </p:nvPicPr>
        <p:blipFill>
          <a:blip r:embed="rId2"/>
          <a:stretch>
            <a:fillRect/>
          </a:stretch>
        </p:blipFill>
        <p:spPr>
          <a:xfrm>
            <a:off x="838200" y="0"/>
            <a:ext cx="9931107" cy="6858000"/>
          </a:xfrm>
          <a:prstGeom prst="rect">
            <a:avLst/>
          </a:prstGeom>
        </p:spPr>
      </p:pic>
      <p:sp>
        <p:nvSpPr>
          <p:cNvPr id="2" name="Titel 1">
            <a:extLst>
              <a:ext uri="{FF2B5EF4-FFF2-40B4-BE49-F238E27FC236}">
                <a16:creationId xmlns:a16="http://schemas.microsoft.com/office/drawing/2014/main" id="{E0D6FC2F-209F-487C-9A16-C74F20C989D0}"/>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0EF740F-AD0D-45E0-8C43-04ED334D850D}"/>
              </a:ext>
            </a:extLst>
          </p:cNvPr>
          <p:cNvSpPr>
            <a:spLocks noGrp="1"/>
          </p:cNvSpPr>
          <p:nvPr>
            <p:ph idx="1"/>
          </p:nvPr>
        </p:nvSpPr>
        <p:spPr>
          <a:xfrm>
            <a:off x="838200" y="1825625"/>
            <a:ext cx="10515600" cy="4351338"/>
          </a:xfrm>
        </p:spPr>
        <p:txBody>
          <a:bodyPr/>
          <a:lstStyle/>
          <a:p>
            <a:endParaRPr lang="de-DE"/>
          </a:p>
        </p:txBody>
      </p:sp>
      <p:sp>
        <p:nvSpPr>
          <p:cNvPr id="6" name="Pfeil: nach oben 5">
            <a:extLst>
              <a:ext uri="{FF2B5EF4-FFF2-40B4-BE49-F238E27FC236}">
                <a16:creationId xmlns:a16="http://schemas.microsoft.com/office/drawing/2014/main" id="{B2DCE353-2A9A-4716-B655-7B9B2B4117F2}"/>
              </a:ext>
            </a:extLst>
          </p:cNvPr>
          <p:cNvSpPr/>
          <p:nvPr/>
        </p:nvSpPr>
        <p:spPr>
          <a:xfrm rot="10800000">
            <a:off x="4441369" y="4412342"/>
            <a:ext cx="246743" cy="8853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oben 6">
            <a:extLst>
              <a:ext uri="{FF2B5EF4-FFF2-40B4-BE49-F238E27FC236}">
                <a16:creationId xmlns:a16="http://schemas.microsoft.com/office/drawing/2014/main" id="{3CC42675-B59C-450D-AD58-4E12CCCB88C1}"/>
              </a:ext>
            </a:extLst>
          </p:cNvPr>
          <p:cNvSpPr/>
          <p:nvPr/>
        </p:nvSpPr>
        <p:spPr>
          <a:xfrm rot="10800000">
            <a:off x="9341880" y="4412342"/>
            <a:ext cx="246743" cy="8853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oben 7">
            <a:extLst>
              <a:ext uri="{FF2B5EF4-FFF2-40B4-BE49-F238E27FC236}">
                <a16:creationId xmlns:a16="http://schemas.microsoft.com/office/drawing/2014/main" id="{1E3D6370-B4C5-4F20-BF36-948F58A61420}"/>
              </a:ext>
            </a:extLst>
          </p:cNvPr>
          <p:cNvSpPr/>
          <p:nvPr/>
        </p:nvSpPr>
        <p:spPr>
          <a:xfrm rot="10800000">
            <a:off x="7409542" y="4412342"/>
            <a:ext cx="246743" cy="8853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B22303C-41D0-4264-A612-E9D3D90140DF}"/>
              </a:ext>
            </a:extLst>
          </p:cNvPr>
          <p:cNvSpPr txBox="1"/>
          <p:nvPr/>
        </p:nvSpPr>
        <p:spPr>
          <a:xfrm>
            <a:off x="7573076" y="3560044"/>
            <a:ext cx="1912383" cy="523220"/>
          </a:xfrm>
          <a:prstGeom prst="rect">
            <a:avLst/>
          </a:prstGeom>
          <a:noFill/>
        </p:spPr>
        <p:txBody>
          <a:bodyPr wrap="none" rtlCol="0">
            <a:spAutoFit/>
          </a:bodyPr>
          <a:lstStyle/>
          <a:p>
            <a:r>
              <a:rPr lang="de-DE" sz="2800" baseline="30000">
                <a:solidFill>
                  <a:schemeClr val="tx2"/>
                </a:solidFill>
              </a:rPr>
              <a:t>13</a:t>
            </a:r>
            <a:r>
              <a:rPr lang="de-DE" sz="2800">
                <a:solidFill>
                  <a:schemeClr val="tx2"/>
                </a:solidFill>
              </a:rPr>
              <a:t>C</a:t>
            </a:r>
            <a:r>
              <a:rPr lang="de-DE" sz="2800" baseline="30000">
                <a:solidFill>
                  <a:schemeClr val="tx2"/>
                </a:solidFill>
              </a:rPr>
              <a:t>+</a:t>
            </a:r>
            <a:r>
              <a:rPr lang="de-DE" sz="2800">
                <a:solidFill>
                  <a:schemeClr val="tx2"/>
                </a:solidFill>
              </a:rPr>
              <a:t> Isotope</a:t>
            </a:r>
          </a:p>
        </p:txBody>
      </p:sp>
      <p:pic>
        <p:nvPicPr>
          <p:cNvPr id="12" name="Grafik 11">
            <a:extLst>
              <a:ext uri="{FF2B5EF4-FFF2-40B4-BE49-F238E27FC236}">
                <a16:creationId xmlns:a16="http://schemas.microsoft.com/office/drawing/2014/main" id="{30F5A5AB-4F35-47A0-B9F2-58E8092B750C}"/>
              </a:ext>
            </a:extLst>
          </p:cNvPr>
          <p:cNvPicPr>
            <a:picLocks noChangeAspect="1"/>
          </p:cNvPicPr>
          <p:nvPr/>
        </p:nvPicPr>
        <p:blipFill>
          <a:blip r:embed="rId3"/>
          <a:stretch>
            <a:fillRect/>
          </a:stretch>
        </p:blipFill>
        <p:spPr>
          <a:xfrm>
            <a:off x="838200" y="0"/>
            <a:ext cx="9931107" cy="6858000"/>
          </a:xfrm>
          <a:prstGeom prst="rect">
            <a:avLst/>
          </a:prstGeom>
        </p:spPr>
      </p:pic>
      <p:sp>
        <p:nvSpPr>
          <p:cNvPr id="13" name="Pfeil: nach oben 12">
            <a:extLst>
              <a:ext uri="{FF2B5EF4-FFF2-40B4-BE49-F238E27FC236}">
                <a16:creationId xmlns:a16="http://schemas.microsoft.com/office/drawing/2014/main" id="{E65E5CF1-97C1-4CD1-A730-EFA57FDD5EAB}"/>
              </a:ext>
            </a:extLst>
          </p:cNvPr>
          <p:cNvSpPr/>
          <p:nvPr/>
        </p:nvSpPr>
        <p:spPr>
          <a:xfrm rot="5400000">
            <a:off x="6591300" y="885825"/>
            <a:ext cx="200025" cy="60483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816DA294-D8B5-4675-97CD-D047E9CE5F2F}"/>
              </a:ext>
            </a:extLst>
          </p:cNvPr>
          <p:cNvSpPr txBox="1"/>
          <p:nvPr/>
        </p:nvSpPr>
        <p:spPr>
          <a:xfrm>
            <a:off x="3516166" y="965091"/>
            <a:ext cx="2987549" cy="646331"/>
          </a:xfrm>
          <a:prstGeom prst="rect">
            <a:avLst/>
          </a:prstGeom>
          <a:noFill/>
        </p:spPr>
        <p:txBody>
          <a:bodyPr wrap="none" rtlCol="0">
            <a:spAutoFit/>
          </a:bodyPr>
          <a:lstStyle/>
          <a:p>
            <a:r>
              <a:rPr lang="de-DE"/>
              <a:t>So stark müsste die Intensität </a:t>
            </a:r>
            <a:br>
              <a:rPr lang="de-DE"/>
            </a:br>
            <a:r>
              <a:rPr lang="de-DE"/>
              <a:t>EIGENTLICH sein!</a:t>
            </a:r>
          </a:p>
        </p:txBody>
      </p:sp>
      <p:sp>
        <p:nvSpPr>
          <p:cNvPr id="15" name="Pfeil: nach oben 14">
            <a:extLst>
              <a:ext uri="{FF2B5EF4-FFF2-40B4-BE49-F238E27FC236}">
                <a16:creationId xmlns:a16="http://schemas.microsoft.com/office/drawing/2014/main" id="{3C95442F-ACAD-40DF-9B22-FC630173F6F6}"/>
              </a:ext>
            </a:extLst>
          </p:cNvPr>
          <p:cNvSpPr/>
          <p:nvPr/>
        </p:nvSpPr>
        <p:spPr>
          <a:xfrm rot="16200000">
            <a:off x="7427119" y="3549647"/>
            <a:ext cx="200025" cy="903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25141610-C071-447A-90FB-383E40BE3E42}"/>
              </a:ext>
            </a:extLst>
          </p:cNvPr>
          <p:cNvSpPr txBox="1"/>
          <p:nvPr/>
        </p:nvSpPr>
        <p:spPr>
          <a:xfrm>
            <a:off x="7931818" y="3825006"/>
            <a:ext cx="2319609" cy="369332"/>
          </a:xfrm>
          <a:prstGeom prst="rect">
            <a:avLst/>
          </a:prstGeom>
          <a:noFill/>
        </p:spPr>
        <p:txBody>
          <a:bodyPr wrap="none" rtlCol="0">
            <a:spAutoFit/>
          </a:bodyPr>
          <a:lstStyle/>
          <a:p>
            <a:r>
              <a:rPr lang="de-DE"/>
              <a:t>Beobachtete Intensität</a:t>
            </a:r>
          </a:p>
        </p:txBody>
      </p:sp>
    </p:spTree>
    <p:extLst>
      <p:ext uri="{BB962C8B-B14F-4D97-AF65-F5344CB8AC3E}">
        <p14:creationId xmlns:p14="http://schemas.microsoft.com/office/powerpoint/2010/main" val="387816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p:bldP spid="13" grpId="0" animBg="1"/>
      <p:bldP spid="14" grpId="0"/>
      <p:bldP spid="15" grpId="0" animBg="1"/>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hteck 1"/>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cluste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34118" y="136029"/>
            <a:ext cx="6536077" cy="6536077"/>
          </a:xfrm>
        </p:spPr>
      </p:pic>
    </p:spTree>
    <p:extLst>
      <p:ext uri="{BB962C8B-B14F-4D97-AF65-F5344CB8AC3E}">
        <p14:creationId xmlns:p14="http://schemas.microsoft.com/office/powerpoint/2010/main" val="306165771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FEC656-DE85-4B0C-BACD-7009EA2A8833}"/>
              </a:ext>
            </a:extLst>
          </p:cNvPr>
          <p:cNvSpPr>
            <a:spLocks noGrp="1"/>
          </p:cNvSpPr>
          <p:nvPr>
            <p:ph type="title"/>
          </p:nvPr>
        </p:nvSpPr>
        <p:spPr/>
        <p:txBody>
          <a:bodyPr/>
          <a:lstStyle/>
          <a:p>
            <a:r>
              <a:rPr lang="de-DE"/>
              <a:t>Da fehlt doch was…</a:t>
            </a:r>
          </a:p>
        </p:txBody>
      </p:sp>
      <p:sp>
        <p:nvSpPr>
          <p:cNvPr id="3" name="Inhaltsplatzhalter 2">
            <a:extLst>
              <a:ext uri="{FF2B5EF4-FFF2-40B4-BE49-F238E27FC236}">
                <a16:creationId xmlns:a16="http://schemas.microsoft.com/office/drawing/2014/main" id="{8E3C3BEF-5504-4B92-B4A6-4C15D8B41FB0}"/>
              </a:ext>
            </a:extLst>
          </p:cNvPr>
          <p:cNvSpPr>
            <a:spLocks noGrp="1"/>
          </p:cNvSpPr>
          <p:nvPr>
            <p:ph idx="1"/>
          </p:nvPr>
        </p:nvSpPr>
        <p:spPr/>
        <p:txBody>
          <a:bodyPr/>
          <a:lstStyle/>
          <a:p>
            <a:r>
              <a:rPr lang="de-DE"/>
              <a:t>Die Intensität des Kohlenstoff-Ions </a:t>
            </a:r>
            <a:r>
              <a:rPr lang="de-DE" baseline="30000"/>
              <a:t>12</a:t>
            </a:r>
            <a:r>
              <a:rPr lang="de-DE"/>
              <a:t>C</a:t>
            </a:r>
            <a:r>
              <a:rPr lang="de-DE" baseline="30000"/>
              <a:t>+ </a:t>
            </a:r>
            <a:r>
              <a:rPr lang="de-DE"/>
              <a:t>zeigt, dass mehrere Wolken-Komponenten an der Abstrahlung beteiligt sind.</a:t>
            </a:r>
            <a:br>
              <a:rPr lang="de-DE"/>
            </a:br>
            <a:br>
              <a:rPr lang="de-DE"/>
            </a:br>
            <a:r>
              <a:rPr lang="de-DE"/>
              <a:t>→ nicht verwunderlich. M17 hat eine komplexe Struktur.</a:t>
            </a:r>
            <a:br>
              <a:rPr lang="de-DE"/>
            </a:br>
            <a:endParaRPr lang="de-DE"/>
          </a:p>
          <a:p>
            <a:r>
              <a:rPr lang="de-DE"/>
              <a:t>Die Intensität des Kohlenstoff-Isotops </a:t>
            </a:r>
            <a:r>
              <a:rPr lang="de-DE" baseline="30000"/>
              <a:t>13</a:t>
            </a:r>
            <a:r>
              <a:rPr lang="de-DE"/>
              <a:t>C</a:t>
            </a:r>
            <a:r>
              <a:rPr lang="de-DE" baseline="30000"/>
              <a:t>+</a:t>
            </a:r>
            <a:r>
              <a:rPr lang="de-DE"/>
              <a:t> zeigt aber, dass uns ein großer Teil der tatsächlich ausgestrahlten Intensität nicht erreicht.</a:t>
            </a:r>
          </a:p>
          <a:p>
            <a:endParaRPr lang="de-DE"/>
          </a:p>
        </p:txBody>
      </p:sp>
    </p:spTree>
    <p:extLst>
      <p:ext uri="{BB962C8B-B14F-4D97-AF65-F5344CB8AC3E}">
        <p14:creationId xmlns:p14="http://schemas.microsoft.com/office/powerpoint/2010/main" val="99002290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olke 6">
            <a:extLst>
              <a:ext uri="{FF2B5EF4-FFF2-40B4-BE49-F238E27FC236}">
                <a16:creationId xmlns:a16="http://schemas.microsoft.com/office/drawing/2014/main" id="{4917CCE7-0B0E-4864-ABB3-442F89BF00BE}"/>
              </a:ext>
            </a:extLst>
          </p:cNvPr>
          <p:cNvSpPr/>
          <p:nvPr/>
        </p:nvSpPr>
        <p:spPr>
          <a:xfrm>
            <a:off x="3462817" y="1223933"/>
            <a:ext cx="2633183" cy="1848317"/>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250 K</a:t>
            </a:r>
          </a:p>
        </p:txBody>
      </p:sp>
      <p:sp>
        <p:nvSpPr>
          <p:cNvPr id="2" name="Titel 1">
            <a:extLst>
              <a:ext uri="{FF2B5EF4-FFF2-40B4-BE49-F238E27FC236}">
                <a16:creationId xmlns:a16="http://schemas.microsoft.com/office/drawing/2014/main" id="{A67B2410-93BB-47A1-B013-A24C8A6B5ADF}"/>
              </a:ext>
            </a:extLst>
          </p:cNvPr>
          <p:cNvSpPr>
            <a:spLocks noGrp="1"/>
          </p:cNvSpPr>
          <p:nvPr>
            <p:ph type="title"/>
          </p:nvPr>
        </p:nvSpPr>
        <p:spPr>
          <a:xfrm>
            <a:off x="732468" y="-167048"/>
            <a:ext cx="10515600" cy="1325563"/>
          </a:xfrm>
        </p:spPr>
        <p:txBody>
          <a:bodyPr/>
          <a:lstStyle/>
          <a:p>
            <a:r>
              <a:rPr lang="de-DE"/>
              <a:t>M17 – Ein neues Bild</a:t>
            </a:r>
          </a:p>
        </p:txBody>
      </p:sp>
      <p:pic>
        <p:nvPicPr>
          <p:cNvPr id="4" name="Grafik 3">
            <a:extLst>
              <a:ext uri="{FF2B5EF4-FFF2-40B4-BE49-F238E27FC236}">
                <a16:creationId xmlns:a16="http://schemas.microsoft.com/office/drawing/2014/main" id="{61AFD9FB-C28E-470E-9B38-8192CC77ABFA}"/>
              </a:ext>
            </a:extLst>
          </p:cNvPr>
          <p:cNvPicPr>
            <a:picLocks noChangeAspect="1"/>
          </p:cNvPicPr>
          <p:nvPr/>
        </p:nvPicPr>
        <p:blipFill>
          <a:blip r:embed="rId2"/>
          <a:stretch>
            <a:fillRect/>
          </a:stretch>
        </p:blipFill>
        <p:spPr>
          <a:xfrm>
            <a:off x="6826462" y="0"/>
            <a:ext cx="5365538" cy="6858000"/>
          </a:xfrm>
          <a:prstGeom prst="rect">
            <a:avLst/>
          </a:prstGeom>
        </p:spPr>
      </p:pic>
      <p:sp>
        <p:nvSpPr>
          <p:cNvPr id="5" name="Wolke 4">
            <a:extLst>
              <a:ext uri="{FF2B5EF4-FFF2-40B4-BE49-F238E27FC236}">
                <a16:creationId xmlns:a16="http://schemas.microsoft.com/office/drawing/2014/main" id="{7A6285F7-6658-48F4-A0BD-76FB28FF64C9}"/>
              </a:ext>
            </a:extLst>
          </p:cNvPr>
          <p:cNvSpPr/>
          <p:nvPr/>
        </p:nvSpPr>
        <p:spPr>
          <a:xfrm>
            <a:off x="1769736" y="1588217"/>
            <a:ext cx="1239860" cy="266887"/>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250 K</a:t>
            </a:r>
          </a:p>
        </p:txBody>
      </p:sp>
      <p:sp>
        <p:nvSpPr>
          <p:cNvPr id="6" name="Wolke 5">
            <a:extLst>
              <a:ext uri="{FF2B5EF4-FFF2-40B4-BE49-F238E27FC236}">
                <a16:creationId xmlns:a16="http://schemas.microsoft.com/office/drawing/2014/main" id="{C7E1ABE8-978B-4EA4-96A0-BF18B0946E50}"/>
              </a:ext>
            </a:extLst>
          </p:cNvPr>
          <p:cNvSpPr/>
          <p:nvPr/>
        </p:nvSpPr>
        <p:spPr>
          <a:xfrm>
            <a:off x="2872818" y="1503239"/>
            <a:ext cx="1277046" cy="351865"/>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250 K</a:t>
            </a:r>
          </a:p>
        </p:txBody>
      </p:sp>
      <p:sp>
        <p:nvSpPr>
          <p:cNvPr id="8" name="Pfeil: gestreift nach rechts 7">
            <a:extLst>
              <a:ext uri="{FF2B5EF4-FFF2-40B4-BE49-F238E27FC236}">
                <a16:creationId xmlns:a16="http://schemas.microsoft.com/office/drawing/2014/main" id="{F60BEFB4-FE3E-4B0A-AD74-385453E663E0}"/>
              </a:ext>
            </a:extLst>
          </p:cNvPr>
          <p:cNvSpPr/>
          <p:nvPr/>
        </p:nvSpPr>
        <p:spPr>
          <a:xfrm rot="5400000">
            <a:off x="2246924" y="1924202"/>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gestreift nach rechts 8">
            <a:extLst>
              <a:ext uri="{FF2B5EF4-FFF2-40B4-BE49-F238E27FC236}">
                <a16:creationId xmlns:a16="http://schemas.microsoft.com/office/drawing/2014/main" id="{0CD6C2BD-3F1C-4FA0-AC2A-A45731EEF51F}"/>
              </a:ext>
            </a:extLst>
          </p:cNvPr>
          <p:cNvSpPr/>
          <p:nvPr/>
        </p:nvSpPr>
        <p:spPr>
          <a:xfrm rot="16200000">
            <a:off x="3227865" y="899378"/>
            <a:ext cx="703730"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olke 9">
            <a:extLst>
              <a:ext uri="{FF2B5EF4-FFF2-40B4-BE49-F238E27FC236}">
                <a16:creationId xmlns:a16="http://schemas.microsoft.com/office/drawing/2014/main" id="{270A9CFF-627E-4743-ADE3-9E6116C69D0B}"/>
              </a:ext>
            </a:extLst>
          </p:cNvPr>
          <p:cNvSpPr/>
          <p:nvPr/>
        </p:nvSpPr>
        <p:spPr>
          <a:xfrm>
            <a:off x="976080" y="4011550"/>
            <a:ext cx="4162212" cy="254796"/>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1" name="Wolke 10">
            <a:extLst>
              <a:ext uri="{FF2B5EF4-FFF2-40B4-BE49-F238E27FC236}">
                <a16:creationId xmlns:a16="http://schemas.microsoft.com/office/drawing/2014/main" id="{A0F2B7EA-C854-4D7C-B927-97AB14626417}"/>
              </a:ext>
            </a:extLst>
          </p:cNvPr>
          <p:cNvSpPr/>
          <p:nvPr/>
        </p:nvSpPr>
        <p:spPr>
          <a:xfrm>
            <a:off x="892600" y="1797957"/>
            <a:ext cx="1021976" cy="1001806"/>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250 K</a:t>
            </a:r>
          </a:p>
        </p:txBody>
      </p:sp>
      <p:sp>
        <p:nvSpPr>
          <p:cNvPr id="12" name="Pfeil: gestreift nach rechts 11">
            <a:extLst>
              <a:ext uri="{FF2B5EF4-FFF2-40B4-BE49-F238E27FC236}">
                <a16:creationId xmlns:a16="http://schemas.microsoft.com/office/drawing/2014/main" id="{E606FAB5-E476-4196-8B77-FE353721F9ED}"/>
              </a:ext>
            </a:extLst>
          </p:cNvPr>
          <p:cNvSpPr/>
          <p:nvPr/>
        </p:nvSpPr>
        <p:spPr>
          <a:xfrm rot="16200000">
            <a:off x="1092489" y="1178967"/>
            <a:ext cx="622197"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olke 12">
            <a:extLst>
              <a:ext uri="{FF2B5EF4-FFF2-40B4-BE49-F238E27FC236}">
                <a16:creationId xmlns:a16="http://schemas.microsoft.com/office/drawing/2014/main" id="{E0E6C51C-861B-4837-ACCD-48621BEA5041}"/>
              </a:ext>
            </a:extLst>
          </p:cNvPr>
          <p:cNvSpPr/>
          <p:nvPr/>
        </p:nvSpPr>
        <p:spPr>
          <a:xfrm>
            <a:off x="1092429" y="5066065"/>
            <a:ext cx="1212826" cy="851322"/>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4" name="Wolke 13">
            <a:extLst>
              <a:ext uri="{FF2B5EF4-FFF2-40B4-BE49-F238E27FC236}">
                <a16:creationId xmlns:a16="http://schemas.microsoft.com/office/drawing/2014/main" id="{CA12FD1C-00BF-4568-B50A-28C7A0716E46}"/>
              </a:ext>
            </a:extLst>
          </p:cNvPr>
          <p:cNvSpPr/>
          <p:nvPr/>
        </p:nvSpPr>
        <p:spPr>
          <a:xfrm>
            <a:off x="1594758" y="5932704"/>
            <a:ext cx="1420994" cy="409755"/>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5" name="Wolke 14">
            <a:extLst>
              <a:ext uri="{FF2B5EF4-FFF2-40B4-BE49-F238E27FC236}">
                <a16:creationId xmlns:a16="http://schemas.microsoft.com/office/drawing/2014/main" id="{FDFB3831-4D65-4AAF-9150-B256A00DB0D9}"/>
              </a:ext>
            </a:extLst>
          </p:cNvPr>
          <p:cNvSpPr/>
          <p:nvPr/>
        </p:nvSpPr>
        <p:spPr>
          <a:xfrm>
            <a:off x="3056193" y="4903019"/>
            <a:ext cx="1560199" cy="1090689"/>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6" name="Wolke 15">
            <a:extLst>
              <a:ext uri="{FF2B5EF4-FFF2-40B4-BE49-F238E27FC236}">
                <a16:creationId xmlns:a16="http://schemas.microsoft.com/office/drawing/2014/main" id="{E5E7F50A-C3FF-4C47-A9AD-B75738C8C027}"/>
              </a:ext>
            </a:extLst>
          </p:cNvPr>
          <p:cNvSpPr/>
          <p:nvPr/>
        </p:nvSpPr>
        <p:spPr>
          <a:xfrm>
            <a:off x="4690868" y="5222948"/>
            <a:ext cx="1212826" cy="1270435"/>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7" name="Wolke 16">
            <a:extLst>
              <a:ext uri="{FF2B5EF4-FFF2-40B4-BE49-F238E27FC236}">
                <a16:creationId xmlns:a16="http://schemas.microsoft.com/office/drawing/2014/main" id="{0419C53E-3AE3-40DD-8F44-CA1C42CB3813}"/>
              </a:ext>
            </a:extLst>
          </p:cNvPr>
          <p:cNvSpPr/>
          <p:nvPr/>
        </p:nvSpPr>
        <p:spPr>
          <a:xfrm>
            <a:off x="1996069" y="4326503"/>
            <a:ext cx="1039904" cy="731903"/>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8" name="Wolke 17">
            <a:extLst>
              <a:ext uri="{FF2B5EF4-FFF2-40B4-BE49-F238E27FC236}">
                <a16:creationId xmlns:a16="http://schemas.microsoft.com/office/drawing/2014/main" id="{35795BC8-E9FF-453B-A218-75D2EFC2E2FF}"/>
              </a:ext>
            </a:extLst>
          </p:cNvPr>
          <p:cNvSpPr/>
          <p:nvPr/>
        </p:nvSpPr>
        <p:spPr>
          <a:xfrm>
            <a:off x="3957076" y="4191588"/>
            <a:ext cx="2027314" cy="851322"/>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9" name="Pfeil: gestreift nach rechts 18">
            <a:extLst>
              <a:ext uri="{FF2B5EF4-FFF2-40B4-BE49-F238E27FC236}">
                <a16:creationId xmlns:a16="http://schemas.microsoft.com/office/drawing/2014/main" id="{BC4B26CB-686D-4499-9BFD-2BFBFEBB1DA6}"/>
              </a:ext>
            </a:extLst>
          </p:cNvPr>
          <p:cNvSpPr/>
          <p:nvPr/>
        </p:nvSpPr>
        <p:spPr>
          <a:xfrm rot="5400000">
            <a:off x="2306243" y="5044253"/>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gestreift nach rechts 19">
            <a:extLst>
              <a:ext uri="{FF2B5EF4-FFF2-40B4-BE49-F238E27FC236}">
                <a16:creationId xmlns:a16="http://schemas.microsoft.com/office/drawing/2014/main" id="{9945DA10-CD5E-4CCC-9C24-B6A2A294840B}"/>
              </a:ext>
            </a:extLst>
          </p:cNvPr>
          <p:cNvSpPr/>
          <p:nvPr/>
        </p:nvSpPr>
        <p:spPr>
          <a:xfrm rot="5400000">
            <a:off x="4837521" y="5091592"/>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gestreift nach rechts 20">
            <a:extLst>
              <a:ext uri="{FF2B5EF4-FFF2-40B4-BE49-F238E27FC236}">
                <a16:creationId xmlns:a16="http://schemas.microsoft.com/office/drawing/2014/main" id="{E3629DE4-8343-461D-8C48-4F22D3EBB97E}"/>
              </a:ext>
            </a:extLst>
          </p:cNvPr>
          <p:cNvSpPr/>
          <p:nvPr/>
        </p:nvSpPr>
        <p:spPr>
          <a:xfrm rot="16200000">
            <a:off x="1487983" y="4702011"/>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Pfeil: gestreift nach rechts 21">
            <a:extLst>
              <a:ext uri="{FF2B5EF4-FFF2-40B4-BE49-F238E27FC236}">
                <a16:creationId xmlns:a16="http://schemas.microsoft.com/office/drawing/2014/main" id="{CF8B17DD-E142-4910-B2D6-4D0AD90611F6}"/>
              </a:ext>
            </a:extLst>
          </p:cNvPr>
          <p:cNvSpPr/>
          <p:nvPr/>
        </p:nvSpPr>
        <p:spPr>
          <a:xfrm rot="5400000">
            <a:off x="3621631" y="5898081"/>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Pfeil: gestreift nach rechts 22">
            <a:extLst>
              <a:ext uri="{FF2B5EF4-FFF2-40B4-BE49-F238E27FC236}">
                <a16:creationId xmlns:a16="http://schemas.microsoft.com/office/drawing/2014/main" id="{8B7A902D-F366-4377-96D0-3FDB4550450B}"/>
              </a:ext>
            </a:extLst>
          </p:cNvPr>
          <p:cNvSpPr/>
          <p:nvPr/>
        </p:nvSpPr>
        <p:spPr>
          <a:xfrm rot="16200000">
            <a:off x="2861402" y="3582092"/>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Pfeil: gestreift nach rechts 23">
            <a:extLst>
              <a:ext uri="{FF2B5EF4-FFF2-40B4-BE49-F238E27FC236}">
                <a16:creationId xmlns:a16="http://schemas.microsoft.com/office/drawing/2014/main" id="{2F3F606D-3161-4122-934D-DDBC050BAC7C}"/>
              </a:ext>
            </a:extLst>
          </p:cNvPr>
          <p:cNvSpPr/>
          <p:nvPr/>
        </p:nvSpPr>
        <p:spPr>
          <a:xfrm rot="5400000">
            <a:off x="5059437" y="6155395"/>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Pfeil: gestreift nach rechts 24">
            <a:extLst>
              <a:ext uri="{FF2B5EF4-FFF2-40B4-BE49-F238E27FC236}">
                <a16:creationId xmlns:a16="http://schemas.microsoft.com/office/drawing/2014/main" id="{47D67FCA-58DF-46CA-A684-4602C8C748DD}"/>
              </a:ext>
            </a:extLst>
          </p:cNvPr>
          <p:cNvSpPr/>
          <p:nvPr/>
        </p:nvSpPr>
        <p:spPr>
          <a:xfrm rot="16200000">
            <a:off x="2145308" y="5532162"/>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BFF8DDDF-203A-468F-8BA9-69D21366B909}"/>
              </a:ext>
            </a:extLst>
          </p:cNvPr>
          <p:cNvSpPr txBox="1"/>
          <p:nvPr/>
        </p:nvSpPr>
        <p:spPr>
          <a:xfrm>
            <a:off x="4748357" y="6493383"/>
            <a:ext cx="1978747" cy="369332"/>
          </a:xfrm>
          <a:prstGeom prst="rect">
            <a:avLst/>
          </a:prstGeom>
          <a:noFill/>
        </p:spPr>
        <p:txBody>
          <a:bodyPr wrap="none" rtlCol="0">
            <a:spAutoFit/>
          </a:bodyPr>
          <a:lstStyle/>
          <a:p>
            <a:r>
              <a:rPr lang="de-DE"/>
              <a:t>Guevara, PhD 2019</a:t>
            </a:r>
          </a:p>
        </p:txBody>
      </p:sp>
    </p:spTree>
    <p:extLst>
      <p:ext uri="{BB962C8B-B14F-4D97-AF65-F5344CB8AC3E}">
        <p14:creationId xmlns:p14="http://schemas.microsoft.com/office/powerpoint/2010/main" val="59641982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7938374-80BF-4199-BA13-13EAAC1A8812}"/>
              </a:ext>
            </a:extLst>
          </p:cNvPr>
          <p:cNvSpPr>
            <a:spLocks noGrp="1"/>
          </p:cNvSpPr>
          <p:nvPr>
            <p:ph type="title"/>
          </p:nvPr>
        </p:nvSpPr>
        <p:spPr/>
        <p:txBody>
          <a:bodyPr/>
          <a:lstStyle/>
          <a:p>
            <a:r>
              <a:rPr lang="de-DE"/>
              <a:t>OK – komplex, aber ist das etwas Besonderes?</a:t>
            </a:r>
          </a:p>
        </p:txBody>
      </p:sp>
      <p:sp>
        <p:nvSpPr>
          <p:cNvPr id="6" name="Inhaltsplatzhalter 5">
            <a:extLst>
              <a:ext uri="{FF2B5EF4-FFF2-40B4-BE49-F238E27FC236}">
                <a16:creationId xmlns:a16="http://schemas.microsoft.com/office/drawing/2014/main" id="{6516144D-551F-4CBC-9913-71275F938600}"/>
              </a:ext>
            </a:extLst>
          </p:cNvPr>
          <p:cNvSpPr>
            <a:spLocks noGrp="1"/>
          </p:cNvSpPr>
          <p:nvPr>
            <p:ph idx="1"/>
          </p:nvPr>
        </p:nvSpPr>
        <p:spPr/>
        <p:txBody>
          <a:bodyPr/>
          <a:lstStyle/>
          <a:p>
            <a:endParaRPr lang="de-DE"/>
          </a:p>
        </p:txBody>
      </p:sp>
      <p:pic>
        <p:nvPicPr>
          <p:cNvPr id="7" name="Inhaltsplatzhalter 4">
            <a:extLst>
              <a:ext uri="{FF2B5EF4-FFF2-40B4-BE49-F238E27FC236}">
                <a16:creationId xmlns:a16="http://schemas.microsoft.com/office/drawing/2014/main" id="{137472B4-C66F-4836-8D0E-39B3D40198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8170" y="1407906"/>
            <a:ext cx="6055660" cy="5450094"/>
          </a:xfrm>
          <a:prstGeom prst="rect">
            <a:avLst/>
          </a:prstGeom>
        </p:spPr>
      </p:pic>
      <p:pic>
        <p:nvPicPr>
          <p:cNvPr id="11" name="Inhaltsplatzhalter 4">
            <a:extLst>
              <a:ext uri="{FF2B5EF4-FFF2-40B4-BE49-F238E27FC236}">
                <a16:creationId xmlns:a16="http://schemas.microsoft.com/office/drawing/2014/main" id="{0163C1EF-DDB3-4A32-B5CF-E8FBC1F7C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9720" y="-2795645"/>
            <a:ext cx="17633580" cy="15870222"/>
          </a:xfrm>
          <a:prstGeom prst="rect">
            <a:avLst/>
          </a:prstGeom>
        </p:spPr>
      </p:pic>
      <p:grpSp>
        <p:nvGrpSpPr>
          <p:cNvPr id="12" name="Gruppieren 11">
            <a:extLst>
              <a:ext uri="{FF2B5EF4-FFF2-40B4-BE49-F238E27FC236}">
                <a16:creationId xmlns:a16="http://schemas.microsoft.com/office/drawing/2014/main" id="{49615C7E-1857-480F-A9BB-FDB3FDD90073}"/>
              </a:ext>
            </a:extLst>
          </p:cNvPr>
          <p:cNvGrpSpPr/>
          <p:nvPr/>
        </p:nvGrpSpPr>
        <p:grpSpPr>
          <a:xfrm>
            <a:off x="5622203" y="2945772"/>
            <a:ext cx="1338136" cy="615636"/>
            <a:chOff x="5622203" y="1231272"/>
            <a:chExt cx="1338136" cy="615636"/>
          </a:xfrm>
        </p:grpSpPr>
        <p:sp>
          <p:nvSpPr>
            <p:cNvPr id="13" name="Multiplikationszeichen 12">
              <a:extLst>
                <a:ext uri="{FF2B5EF4-FFF2-40B4-BE49-F238E27FC236}">
                  <a16:creationId xmlns:a16="http://schemas.microsoft.com/office/drawing/2014/main" id="{4FF24772-4FBA-48D0-B5DF-C903FE200A4C}"/>
                </a:ext>
              </a:extLst>
            </p:cNvPr>
            <p:cNvSpPr/>
            <p:nvPr/>
          </p:nvSpPr>
          <p:spPr>
            <a:xfrm>
              <a:off x="5622203" y="1231272"/>
              <a:ext cx="597528" cy="61563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5CDF43BF-F6C1-4936-A39C-22F432893558}"/>
                </a:ext>
              </a:extLst>
            </p:cNvPr>
            <p:cNvSpPr txBox="1"/>
            <p:nvPr/>
          </p:nvSpPr>
          <p:spPr>
            <a:xfrm>
              <a:off x="6096000" y="1277480"/>
              <a:ext cx="864339" cy="523220"/>
            </a:xfrm>
            <a:prstGeom prst="rect">
              <a:avLst/>
            </a:prstGeom>
            <a:noFill/>
          </p:spPr>
          <p:txBody>
            <a:bodyPr wrap="none" rtlCol="0">
              <a:spAutoFit/>
            </a:bodyPr>
            <a:lstStyle/>
            <a:p>
              <a:r>
                <a:rPr lang="de-DE" sz="2800" b="1">
                  <a:solidFill>
                    <a:srgbClr val="FFC000"/>
                  </a:solidFill>
                </a:rPr>
                <a:t>M17</a:t>
              </a:r>
              <a:endParaRPr lang="de-DE" b="1">
                <a:solidFill>
                  <a:srgbClr val="FFC000"/>
                </a:solidFill>
              </a:endParaRPr>
            </a:p>
          </p:txBody>
        </p:sp>
      </p:grpSp>
    </p:spTree>
    <p:extLst>
      <p:ext uri="{BB962C8B-B14F-4D97-AF65-F5344CB8AC3E}">
        <p14:creationId xmlns:p14="http://schemas.microsoft.com/office/powerpoint/2010/main" val="78373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3000" fill="hold"/>
                                        <p:tgtEl>
                                          <p:spTgt spid="7"/>
                                        </p:tgtEl>
                                        <p:attrNameLst>
                                          <p:attrName>ppt_w</p:attrName>
                                        </p:attrNameLst>
                                      </p:cBhvr>
                                      <p:tavLst>
                                        <p:tav tm="0">
                                          <p:val>
                                            <p:fltVal val="0"/>
                                          </p:val>
                                        </p:tav>
                                        <p:tav tm="100000">
                                          <p:val>
                                            <p:strVal val="#ppt_w"/>
                                          </p:val>
                                        </p:tav>
                                      </p:tavLst>
                                    </p:anim>
                                    <p:anim calcmode="lin" valueType="num">
                                      <p:cBhvr>
                                        <p:cTn id="8" dur="3000" fill="hold"/>
                                        <p:tgtEl>
                                          <p:spTgt spid="7"/>
                                        </p:tgtEl>
                                        <p:attrNameLst>
                                          <p:attrName>ppt_h</p:attrName>
                                        </p:attrNameLst>
                                      </p:cBhvr>
                                      <p:tavLst>
                                        <p:tav tm="0">
                                          <p:val>
                                            <p:fltVal val="0"/>
                                          </p:val>
                                        </p:tav>
                                        <p:tav tm="100000">
                                          <p:val>
                                            <p:strVal val="#ppt_h"/>
                                          </p:val>
                                        </p:tav>
                                      </p:tavLst>
                                    </p:anim>
                                    <p:animEffect transition="in" filter="fade">
                                      <p:cBhvr>
                                        <p:cTn id="9" dur="300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4">
            <a:extLst>
              <a:ext uri="{FF2B5EF4-FFF2-40B4-BE49-F238E27FC236}">
                <a16:creationId xmlns:a16="http://schemas.microsoft.com/office/drawing/2014/main" id="{76D7915F-7F62-4F18-A6A1-650B1F350CCC}"/>
              </a:ext>
            </a:extLst>
          </p:cNvPr>
          <p:cNvPicPr>
            <a:picLocks noChangeAspect="1"/>
          </p:cNvPicPr>
          <p:nvPr/>
        </p:nvPicPr>
        <p:blipFill rotWithShape="1">
          <a:blip r:embed="rId2">
            <a:extLst>
              <a:ext uri="{28A0092B-C50C-407E-A947-70E740481C1C}">
                <a14:useLocalDpi xmlns:a14="http://schemas.microsoft.com/office/drawing/2010/main" val="0"/>
              </a:ext>
            </a:extLst>
          </a:blip>
          <a:srcRect l="40245" t="24678" r="34690" b="58438"/>
          <a:stretch/>
        </p:blipFill>
        <p:spPr>
          <a:xfrm>
            <a:off x="22781" y="-542926"/>
            <a:ext cx="12192000" cy="7391485"/>
          </a:xfrm>
          <a:prstGeom prst="rect">
            <a:avLst/>
          </a:prstGeom>
        </p:spPr>
      </p:pic>
      <p:sp>
        <p:nvSpPr>
          <p:cNvPr id="18" name="Pfeil: nach oben 17">
            <a:extLst>
              <a:ext uri="{FF2B5EF4-FFF2-40B4-BE49-F238E27FC236}">
                <a16:creationId xmlns:a16="http://schemas.microsoft.com/office/drawing/2014/main" id="{67D6129B-1FED-4B4E-B921-5B1F7835517E}"/>
              </a:ext>
            </a:extLst>
          </p:cNvPr>
          <p:cNvSpPr/>
          <p:nvPr/>
        </p:nvSpPr>
        <p:spPr>
          <a:xfrm rot="9812102">
            <a:off x="4543398" y="2691319"/>
            <a:ext cx="1162050" cy="293992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5" name="Gruppieren 4">
            <a:extLst>
              <a:ext uri="{FF2B5EF4-FFF2-40B4-BE49-F238E27FC236}">
                <a16:creationId xmlns:a16="http://schemas.microsoft.com/office/drawing/2014/main" id="{E3A8BA2D-8FD0-4795-91CD-81A0C1E7E748}"/>
              </a:ext>
            </a:extLst>
          </p:cNvPr>
          <p:cNvGrpSpPr/>
          <p:nvPr/>
        </p:nvGrpSpPr>
        <p:grpSpPr>
          <a:xfrm>
            <a:off x="5212815" y="5254824"/>
            <a:ext cx="1338136" cy="615636"/>
            <a:chOff x="5622203" y="1231272"/>
            <a:chExt cx="1338136" cy="615636"/>
          </a:xfrm>
        </p:grpSpPr>
        <p:sp>
          <p:nvSpPr>
            <p:cNvPr id="3" name="Multiplikationszeichen 2">
              <a:extLst>
                <a:ext uri="{FF2B5EF4-FFF2-40B4-BE49-F238E27FC236}">
                  <a16:creationId xmlns:a16="http://schemas.microsoft.com/office/drawing/2014/main" id="{56F756E3-BBDB-4932-83DC-5776EFFFA768}"/>
                </a:ext>
              </a:extLst>
            </p:cNvPr>
            <p:cNvSpPr/>
            <p:nvPr/>
          </p:nvSpPr>
          <p:spPr>
            <a:xfrm>
              <a:off x="5622203" y="1231272"/>
              <a:ext cx="597528" cy="615636"/>
            </a:xfrm>
            <a:prstGeom prst="mathMultiply">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D8662B85-E955-428B-9542-B1D59A379D08}"/>
                </a:ext>
              </a:extLst>
            </p:cNvPr>
            <p:cNvSpPr txBox="1"/>
            <p:nvPr/>
          </p:nvSpPr>
          <p:spPr>
            <a:xfrm>
              <a:off x="6096000" y="1277480"/>
              <a:ext cx="864339" cy="523220"/>
            </a:xfrm>
            <a:prstGeom prst="rect">
              <a:avLst/>
            </a:prstGeom>
            <a:noFill/>
          </p:spPr>
          <p:txBody>
            <a:bodyPr wrap="none" rtlCol="0">
              <a:spAutoFit/>
            </a:bodyPr>
            <a:lstStyle/>
            <a:p>
              <a:r>
                <a:rPr lang="de-DE" sz="2800" b="1">
                  <a:solidFill>
                    <a:srgbClr val="FFC000"/>
                  </a:solidFill>
                </a:rPr>
                <a:t>M17</a:t>
              </a:r>
              <a:endParaRPr lang="de-DE" b="1">
                <a:solidFill>
                  <a:srgbClr val="FFC000"/>
                </a:solidFill>
              </a:endParaRPr>
            </a:p>
          </p:txBody>
        </p:sp>
      </p:grpSp>
      <p:sp>
        <p:nvSpPr>
          <p:cNvPr id="10" name="Wolke 9">
            <a:extLst>
              <a:ext uri="{FF2B5EF4-FFF2-40B4-BE49-F238E27FC236}">
                <a16:creationId xmlns:a16="http://schemas.microsoft.com/office/drawing/2014/main" id="{24866E54-6B2A-4588-9BAD-CD42F7C72D65}"/>
              </a:ext>
            </a:extLst>
          </p:cNvPr>
          <p:cNvSpPr/>
          <p:nvPr/>
        </p:nvSpPr>
        <p:spPr>
          <a:xfrm>
            <a:off x="4742807" y="4232787"/>
            <a:ext cx="330029" cy="277129"/>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12" name="Wolke 11">
            <a:extLst>
              <a:ext uri="{FF2B5EF4-FFF2-40B4-BE49-F238E27FC236}">
                <a16:creationId xmlns:a16="http://schemas.microsoft.com/office/drawing/2014/main" id="{1A1AA7A6-5177-45AB-ADA1-F2C4F51CB5B9}"/>
              </a:ext>
            </a:extLst>
          </p:cNvPr>
          <p:cNvSpPr/>
          <p:nvPr/>
        </p:nvSpPr>
        <p:spPr>
          <a:xfrm>
            <a:off x="5057132" y="4161282"/>
            <a:ext cx="330029" cy="277129"/>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13" name="Wolke 12">
            <a:extLst>
              <a:ext uri="{FF2B5EF4-FFF2-40B4-BE49-F238E27FC236}">
                <a16:creationId xmlns:a16="http://schemas.microsoft.com/office/drawing/2014/main" id="{F1DFA8C1-E105-4C37-AC78-9B59643BEE5C}"/>
              </a:ext>
            </a:extLst>
          </p:cNvPr>
          <p:cNvSpPr/>
          <p:nvPr/>
        </p:nvSpPr>
        <p:spPr>
          <a:xfrm>
            <a:off x="5048507" y="4907285"/>
            <a:ext cx="330029" cy="277129"/>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14" name="Wolke 13">
            <a:extLst>
              <a:ext uri="{FF2B5EF4-FFF2-40B4-BE49-F238E27FC236}">
                <a16:creationId xmlns:a16="http://schemas.microsoft.com/office/drawing/2014/main" id="{3D52AE11-B90D-4541-BEDA-BF02B94175B0}"/>
              </a:ext>
            </a:extLst>
          </p:cNvPr>
          <p:cNvSpPr/>
          <p:nvPr/>
        </p:nvSpPr>
        <p:spPr>
          <a:xfrm>
            <a:off x="4883492" y="4551805"/>
            <a:ext cx="330029" cy="277129"/>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15" name="Wolke 14">
            <a:extLst>
              <a:ext uri="{FF2B5EF4-FFF2-40B4-BE49-F238E27FC236}">
                <a16:creationId xmlns:a16="http://schemas.microsoft.com/office/drawing/2014/main" id="{45935CB0-2375-4B64-A070-537E0D2E12B3}"/>
              </a:ext>
            </a:extLst>
          </p:cNvPr>
          <p:cNvSpPr/>
          <p:nvPr/>
        </p:nvSpPr>
        <p:spPr>
          <a:xfrm>
            <a:off x="5336140" y="4698310"/>
            <a:ext cx="330029" cy="277129"/>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16" name="Wolke 15">
            <a:extLst>
              <a:ext uri="{FF2B5EF4-FFF2-40B4-BE49-F238E27FC236}">
                <a16:creationId xmlns:a16="http://schemas.microsoft.com/office/drawing/2014/main" id="{C5B6757E-7C5A-4111-B123-C820D3A42943}"/>
              </a:ext>
            </a:extLst>
          </p:cNvPr>
          <p:cNvSpPr/>
          <p:nvPr/>
        </p:nvSpPr>
        <p:spPr>
          <a:xfrm>
            <a:off x="4879053" y="3830797"/>
            <a:ext cx="330029" cy="277129"/>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sp>
        <p:nvSpPr>
          <p:cNvPr id="17" name="Wolke 16">
            <a:extLst>
              <a:ext uri="{FF2B5EF4-FFF2-40B4-BE49-F238E27FC236}">
                <a16:creationId xmlns:a16="http://schemas.microsoft.com/office/drawing/2014/main" id="{8E771441-BB29-459A-B597-9A2510D3C084}"/>
              </a:ext>
            </a:extLst>
          </p:cNvPr>
          <p:cNvSpPr/>
          <p:nvPr/>
        </p:nvSpPr>
        <p:spPr>
          <a:xfrm>
            <a:off x="5343474" y="5225323"/>
            <a:ext cx="330029" cy="277129"/>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100"/>
          </a:p>
        </p:txBody>
      </p:sp>
      <p:pic>
        <p:nvPicPr>
          <p:cNvPr id="20" name="Grafik 19" descr="Fragezeichen">
            <a:extLst>
              <a:ext uri="{FF2B5EF4-FFF2-40B4-BE49-F238E27FC236}">
                <a16:creationId xmlns:a16="http://schemas.microsoft.com/office/drawing/2014/main" id="{E8E862B0-DD2A-4DC5-81AA-C4F72C3A61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2813" y="3805341"/>
            <a:ext cx="1360876" cy="1360876"/>
          </a:xfrm>
          <a:prstGeom prst="rect">
            <a:avLst/>
          </a:prstGeom>
        </p:spPr>
      </p:pic>
    </p:spTree>
    <p:extLst>
      <p:ext uri="{BB962C8B-B14F-4D97-AF65-F5344CB8AC3E}">
        <p14:creationId xmlns:p14="http://schemas.microsoft.com/office/powerpoint/2010/main" val="382391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0"/>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3"/>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7"/>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0" grpId="0" animBg="1"/>
      <p:bldP spid="10"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453202-0F81-41CE-8CE8-ADFA572E333F}"/>
              </a:ext>
            </a:extLst>
          </p:cNvPr>
          <p:cNvSpPr>
            <a:spLocks noGrp="1"/>
          </p:cNvSpPr>
          <p:nvPr>
            <p:ph type="title"/>
          </p:nvPr>
        </p:nvSpPr>
        <p:spPr/>
        <p:txBody>
          <a:bodyPr/>
          <a:lstStyle/>
          <a:p>
            <a:r>
              <a:rPr lang="de-DE"/>
              <a:t>Alternative Erklärung</a:t>
            </a:r>
          </a:p>
        </p:txBody>
      </p:sp>
      <p:sp>
        <p:nvSpPr>
          <p:cNvPr id="3" name="Inhaltsplatzhalter 2">
            <a:extLst>
              <a:ext uri="{FF2B5EF4-FFF2-40B4-BE49-F238E27FC236}">
                <a16:creationId xmlns:a16="http://schemas.microsoft.com/office/drawing/2014/main" id="{2D10AC7B-936D-4D20-9DA1-041F491CBD55}"/>
              </a:ext>
            </a:extLst>
          </p:cNvPr>
          <p:cNvSpPr>
            <a:spLocks noGrp="1"/>
          </p:cNvSpPr>
          <p:nvPr>
            <p:ph sz="half" idx="1"/>
          </p:nvPr>
        </p:nvSpPr>
        <p:spPr/>
        <p:txBody>
          <a:bodyPr>
            <a:normAutofit lnSpcReduction="10000"/>
          </a:bodyPr>
          <a:lstStyle/>
          <a:p>
            <a:r>
              <a:rPr lang="de-DE"/>
              <a:t>Kalten Wolken gehören zu M17.</a:t>
            </a:r>
          </a:p>
          <a:p>
            <a:r>
              <a:rPr lang="de-DE"/>
              <a:t>Komplexe Geometrische Konfiguration könnte das Spektrum evtl. auch erklären.</a:t>
            </a:r>
          </a:p>
          <a:p>
            <a:pPr lvl="1"/>
            <a:r>
              <a:rPr lang="de-DE"/>
              <a:t>Abgeschirmt vor den Sternen</a:t>
            </a:r>
          </a:p>
          <a:p>
            <a:pPr lvl="1"/>
            <a:r>
              <a:rPr lang="de-DE"/>
              <a:t>Im Vordergrund</a:t>
            </a:r>
          </a:p>
          <a:p>
            <a:pPr marL="457200" lvl="1" indent="0">
              <a:buNone/>
            </a:pPr>
            <a:r>
              <a:rPr lang="de-DE"/>
              <a:t>aber</a:t>
            </a:r>
          </a:p>
          <a:p>
            <a:pPr lvl="1"/>
            <a:r>
              <a:rPr lang="de-DE"/>
              <a:t>Warum kalt?</a:t>
            </a:r>
          </a:p>
          <a:p>
            <a:r>
              <a:rPr lang="de-DE"/>
              <a:t>Darf nicht zu kompliziert </a:t>
            </a:r>
            <a:br>
              <a:rPr lang="de-DE"/>
            </a:br>
            <a:r>
              <a:rPr lang="de-DE"/>
              <a:t>sein, da wir so etwas oft</a:t>
            </a:r>
            <a:br>
              <a:rPr lang="de-DE"/>
            </a:br>
            <a:r>
              <a:rPr lang="de-DE"/>
              <a:t>beobachten!</a:t>
            </a:r>
          </a:p>
        </p:txBody>
      </p:sp>
      <p:sp>
        <p:nvSpPr>
          <p:cNvPr id="5" name="Freihandform: Form 4">
            <a:extLst>
              <a:ext uri="{FF2B5EF4-FFF2-40B4-BE49-F238E27FC236}">
                <a16:creationId xmlns:a16="http://schemas.microsoft.com/office/drawing/2014/main" id="{A14EBAA6-92B4-48D0-B93D-3D224CFD7BFF}"/>
              </a:ext>
            </a:extLst>
          </p:cNvPr>
          <p:cNvSpPr/>
          <p:nvPr/>
        </p:nvSpPr>
        <p:spPr>
          <a:xfrm>
            <a:off x="5067300" y="2571518"/>
            <a:ext cx="7353300" cy="4600807"/>
          </a:xfrm>
          <a:custGeom>
            <a:avLst/>
            <a:gdLst>
              <a:gd name="connsiteX0" fmla="*/ 790575 w 7353300"/>
              <a:gd name="connsiteY0" fmla="*/ 809857 h 4600807"/>
              <a:gd name="connsiteX1" fmla="*/ 790575 w 7353300"/>
              <a:gd name="connsiteY1" fmla="*/ 809857 h 4600807"/>
              <a:gd name="connsiteX2" fmla="*/ 885825 w 7353300"/>
              <a:gd name="connsiteY2" fmla="*/ 800332 h 4600807"/>
              <a:gd name="connsiteX3" fmla="*/ 914400 w 7353300"/>
              <a:gd name="connsiteY3" fmla="*/ 771757 h 4600807"/>
              <a:gd name="connsiteX4" fmla="*/ 942975 w 7353300"/>
              <a:gd name="connsiteY4" fmla="*/ 752707 h 4600807"/>
              <a:gd name="connsiteX5" fmla="*/ 1000125 w 7353300"/>
              <a:gd name="connsiteY5" fmla="*/ 666982 h 4600807"/>
              <a:gd name="connsiteX6" fmla="*/ 1038225 w 7353300"/>
              <a:gd name="connsiteY6" fmla="*/ 600307 h 4600807"/>
              <a:gd name="connsiteX7" fmla="*/ 1047750 w 7353300"/>
              <a:gd name="connsiteY7" fmla="*/ 562207 h 4600807"/>
              <a:gd name="connsiteX8" fmla="*/ 1085850 w 7353300"/>
              <a:gd name="connsiteY8" fmla="*/ 495532 h 4600807"/>
              <a:gd name="connsiteX9" fmla="*/ 1114425 w 7353300"/>
              <a:gd name="connsiteY9" fmla="*/ 419332 h 4600807"/>
              <a:gd name="connsiteX10" fmla="*/ 1133475 w 7353300"/>
              <a:gd name="connsiteY10" fmla="*/ 362182 h 4600807"/>
              <a:gd name="connsiteX11" fmla="*/ 1152525 w 7353300"/>
              <a:gd name="connsiteY11" fmla="*/ 333607 h 4600807"/>
              <a:gd name="connsiteX12" fmla="*/ 1162050 w 7353300"/>
              <a:gd name="connsiteY12" fmla="*/ 305032 h 4600807"/>
              <a:gd name="connsiteX13" fmla="*/ 1200150 w 7353300"/>
              <a:gd name="connsiteY13" fmla="*/ 295507 h 4600807"/>
              <a:gd name="connsiteX14" fmla="*/ 1238250 w 7353300"/>
              <a:gd name="connsiteY14" fmla="*/ 276457 h 4600807"/>
              <a:gd name="connsiteX15" fmla="*/ 1266825 w 7353300"/>
              <a:gd name="connsiteY15" fmla="*/ 247882 h 4600807"/>
              <a:gd name="connsiteX16" fmla="*/ 1371600 w 7353300"/>
              <a:gd name="connsiteY16" fmla="*/ 219307 h 4600807"/>
              <a:gd name="connsiteX17" fmla="*/ 1447800 w 7353300"/>
              <a:gd name="connsiteY17" fmla="*/ 190732 h 4600807"/>
              <a:gd name="connsiteX18" fmla="*/ 1504950 w 7353300"/>
              <a:gd name="connsiteY18" fmla="*/ 171682 h 4600807"/>
              <a:gd name="connsiteX19" fmla="*/ 1562100 w 7353300"/>
              <a:gd name="connsiteY19" fmla="*/ 152632 h 4600807"/>
              <a:gd name="connsiteX20" fmla="*/ 1590675 w 7353300"/>
              <a:gd name="connsiteY20" fmla="*/ 143107 h 4600807"/>
              <a:gd name="connsiteX21" fmla="*/ 1619250 w 7353300"/>
              <a:gd name="connsiteY21" fmla="*/ 133582 h 4600807"/>
              <a:gd name="connsiteX22" fmla="*/ 1685925 w 7353300"/>
              <a:gd name="connsiteY22" fmla="*/ 114532 h 4600807"/>
              <a:gd name="connsiteX23" fmla="*/ 2047875 w 7353300"/>
              <a:gd name="connsiteY23" fmla="*/ 114532 h 4600807"/>
              <a:gd name="connsiteX24" fmla="*/ 2085975 w 7353300"/>
              <a:gd name="connsiteY24" fmla="*/ 95482 h 4600807"/>
              <a:gd name="connsiteX25" fmla="*/ 2238375 w 7353300"/>
              <a:gd name="connsiteY25" fmla="*/ 66907 h 4600807"/>
              <a:gd name="connsiteX26" fmla="*/ 2581275 w 7353300"/>
              <a:gd name="connsiteY26" fmla="*/ 57382 h 4600807"/>
              <a:gd name="connsiteX27" fmla="*/ 2752725 w 7353300"/>
              <a:gd name="connsiteY27" fmla="*/ 38332 h 4600807"/>
              <a:gd name="connsiteX28" fmla="*/ 2952750 w 7353300"/>
              <a:gd name="connsiteY28" fmla="*/ 28807 h 4600807"/>
              <a:gd name="connsiteX29" fmla="*/ 2990850 w 7353300"/>
              <a:gd name="connsiteY29" fmla="*/ 232 h 4600807"/>
              <a:gd name="connsiteX30" fmla="*/ 3076575 w 7353300"/>
              <a:gd name="connsiteY30" fmla="*/ 19282 h 4600807"/>
              <a:gd name="connsiteX31" fmla="*/ 3152775 w 7353300"/>
              <a:gd name="connsiteY31" fmla="*/ 38332 h 4600807"/>
              <a:gd name="connsiteX32" fmla="*/ 3181350 w 7353300"/>
              <a:gd name="connsiteY32" fmla="*/ 47857 h 4600807"/>
              <a:gd name="connsiteX33" fmla="*/ 3228975 w 7353300"/>
              <a:gd name="connsiteY33" fmla="*/ 57382 h 4600807"/>
              <a:gd name="connsiteX34" fmla="*/ 3257550 w 7353300"/>
              <a:gd name="connsiteY34" fmla="*/ 66907 h 4600807"/>
              <a:gd name="connsiteX35" fmla="*/ 3314700 w 7353300"/>
              <a:gd name="connsiteY35" fmla="*/ 76432 h 4600807"/>
              <a:gd name="connsiteX36" fmla="*/ 3352800 w 7353300"/>
              <a:gd name="connsiteY36" fmla="*/ 105007 h 4600807"/>
              <a:gd name="connsiteX37" fmla="*/ 3381375 w 7353300"/>
              <a:gd name="connsiteY37" fmla="*/ 114532 h 4600807"/>
              <a:gd name="connsiteX38" fmla="*/ 3400425 w 7353300"/>
              <a:gd name="connsiteY38" fmla="*/ 143107 h 4600807"/>
              <a:gd name="connsiteX39" fmla="*/ 3438525 w 7353300"/>
              <a:gd name="connsiteY39" fmla="*/ 181207 h 4600807"/>
              <a:gd name="connsiteX40" fmla="*/ 3457575 w 7353300"/>
              <a:gd name="connsiteY40" fmla="*/ 276457 h 4600807"/>
              <a:gd name="connsiteX41" fmla="*/ 3448050 w 7353300"/>
              <a:gd name="connsiteY41" fmla="*/ 371707 h 4600807"/>
              <a:gd name="connsiteX42" fmla="*/ 3467100 w 7353300"/>
              <a:gd name="connsiteY42" fmla="*/ 552682 h 4600807"/>
              <a:gd name="connsiteX43" fmla="*/ 3486150 w 7353300"/>
              <a:gd name="connsiteY43" fmla="*/ 676507 h 4600807"/>
              <a:gd name="connsiteX44" fmla="*/ 3476625 w 7353300"/>
              <a:gd name="connsiteY44" fmla="*/ 743182 h 4600807"/>
              <a:gd name="connsiteX45" fmla="*/ 3419475 w 7353300"/>
              <a:gd name="connsiteY45" fmla="*/ 771757 h 4600807"/>
              <a:gd name="connsiteX46" fmla="*/ 3390900 w 7353300"/>
              <a:gd name="connsiteY46" fmla="*/ 800332 h 4600807"/>
              <a:gd name="connsiteX47" fmla="*/ 3305175 w 7353300"/>
              <a:gd name="connsiteY47" fmla="*/ 867007 h 4600807"/>
              <a:gd name="connsiteX48" fmla="*/ 3286125 w 7353300"/>
              <a:gd name="connsiteY48" fmla="*/ 905107 h 4600807"/>
              <a:gd name="connsiteX49" fmla="*/ 3181350 w 7353300"/>
              <a:gd name="connsiteY49" fmla="*/ 952732 h 4600807"/>
              <a:gd name="connsiteX50" fmla="*/ 3124200 w 7353300"/>
              <a:gd name="connsiteY50" fmla="*/ 990832 h 4600807"/>
              <a:gd name="connsiteX51" fmla="*/ 3067050 w 7353300"/>
              <a:gd name="connsiteY51" fmla="*/ 1047982 h 4600807"/>
              <a:gd name="connsiteX52" fmla="*/ 3028950 w 7353300"/>
              <a:gd name="connsiteY52" fmla="*/ 1105132 h 4600807"/>
              <a:gd name="connsiteX53" fmla="*/ 3009900 w 7353300"/>
              <a:gd name="connsiteY53" fmla="*/ 1133707 h 4600807"/>
              <a:gd name="connsiteX54" fmla="*/ 2981325 w 7353300"/>
              <a:gd name="connsiteY54" fmla="*/ 1152757 h 4600807"/>
              <a:gd name="connsiteX55" fmla="*/ 2914650 w 7353300"/>
              <a:gd name="connsiteY55" fmla="*/ 1133707 h 4600807"/>
              <a:gd name="connsiteX56" fmla="*/ 2886075 w 7353300"/>
              <a:gd name="connsiteY56" fmla="*/ 1114657 h 4600807"/>
              <a:gd name="connsiteX57" fmla="*/ 2781300 w 7353300"/>
              <a:gd name="connsiteY57" fmla="*/ 1124182 h 4600807"/>
              <a:gd name="connsiteX58" fmla="*/ 2724150 w 7353300"/>
              <a:gd name="connsiteY58" fmla="*/ 1171807 h 4600807"/>
              <a:gd name="connsiteX59" fmla="*/ 2695575 w 7353300"/>
              <a:gd name="connsiteY59" fmla="*/ 1181332 h 4600807"/>
              <a:gd name="connsiteX60" fmla="*/ 2667000 w 7353300"/>
              <a:gd name="connsiteY60" fmla="*/ 1200382 h 4600807"/>
              <a:gd name="connsiteX61" fmla="*/ 2628900 w 7353300"/>
              <a:gd name="connsiteY61" fmla="*/ 1228957 h 4600807"/>
              <a:gd name="connsiteX62" fmla="*/ 2581275 w 7353300"/>
              <a:gd name="connsiteY62" fmla="*/ 1238482 h 4600807"/>
              <a:gd name="connsiteX63" fmla="*/ 2552700 w 7353300"/>
              <a:gd name="connsiteY63" fmla="*/ 1248007 h 4600807"/>
              <a:gd name="connsiteX64" fmla="*/ 2524125 w 7353300"/>
              <a:gd name="connsiteY64" fmla="*/ 1276582 h 4600807"/>
              <a:gd name="connsiteX65" fmla="*/ 2409825 w 7353300"/>
              <a:gd name="connsiteY65" fmla="*/ 1333732 h 4600807"/>
              <a:gd name="connsiteX66" fmla="*/ 2362200 w 7353300"/>
              <a:gd name="connsiteY66" fmla="*/ 1409932 h 4600807"/>
              <a:gd name="connsiteX67" fmla="*/ 2324100 w 7353300"/>
              <a:gd name="connsiteY67" fmla="*/ 1495657 h 4600807"/>
              <a:gd name="connsiteX68" fmla="*/ 2314575 w 7353300"/>
              <a:gd name="connsiteY68" fmla="*/ 1629007 h 4600807"/>
              <a:gd name="connsiteX69" fmla="*/ 2305050 w 7353300"/>
              <a:gd name="connsiteY69" fmla="*/ 1657582 h 4600807"/>
              <a:gd name="connsiteX70" fmla="*/ 2228850 w 7353300"/>
              <a:gd name="connsiteY70" fmla="*/ 1752832 h 4600807"/>
              <a:gd name="connsiteX71" fmla="*/ 2200275 w 7353300"/>
              <a:gd name="connsiteY71" fmla="*/ 1781407 h 4600807"/>
              <a:gd name="connsiteX72" fmla="*/ 2171700 w 7353300"/>
              <a:gd name="connsiteY72" fmla="*/ 1809982 h 4600807"/>
              <a:gd name="connsiteX73" fmla="*/ 2152650 w 7353300"/>
              <a:gd name="connsiteY73" fmla="*/ 1838557 h 4600807"/>
              <a:gd name="connsiteX74" fmla="*/ 2143125 w 7353300"/>
              <a:gd name="connsiteY74" fmla="*/ 1876657 h 4600807"/>
              <a:gd name="connsiteX75" fmla="*/ 2114550 w 7353300"/>
              <a:gd name="connsiteY75" fmla="*/ 1952857 h 4600807"/>
              <a:gd name="connsiteX76" fmla="*/ 2105025 w 7353300"/>
              <a:gd name="connsiteY76" fmla="*/ 2010007 h 4600807"/>
              <a:gd name="connsiteX77" fmla="*/ 2095500 w 7353300"/>
              <a:gd name="connsiteY77" fmla="*/ 2038582 h 4600807"/>
              <a:gd name="connsiteX78" fmla="*/ 2085975 w 7353300"/>
              <a:gd name="connsiteY78" fmla="*/ 2114782 h 4600807"/>
              <a:gd name="connsiteX79" fmla="*/ 2105025 w 7353300"/>
              <a:gd name="connsiteY79" fmla="*/ 2314807 h 4600807"/>
              <a:gd name="connsiteX80" fmla="*/ 2114550 w 7353300"/>
              <a:gd name="connsiteY80" fmla="*/ 2352907 h 4600807"/>
              <a:gd name="connsiteX81" fmla="*/ 2133600 w 7353300"/>
              <a:gd name="connsiteY81" fmla="*/ 2381482 h 4600807"/>
              <a:gd name="connsiteX82" fmla="*/ 2162175 w 7353300"/>
              <a:gd name="connsiteY82" fmla="*/ 2467207 h 4600807"/>
              <a:gd name="connsiteX83" fmla="*/ 2171700 w 7353300"/>
              <a:gd name="connsiteY83" fmla="*/ 2495782 h 4600807"/>
              <a:gd name="connsiteX84" fmla="*/ 2209800 w 7353300"/>
              <a:gd name="connsiteY84" fmla="*/ 2552932 h 4600807"/>
              <a:gd name="connsiteX85" fmla="*/ 2228850 w 7353300"/>
              <a:gd name="connsiteY85" fmla="*/ 2581507 h 4600807"/>
              <a:gd name="connsiteX86" fmla="*/ 2257425 w 7353300"/>
              <a:gd name="connsiteY86" fmla="*/ 2600557 h 4600807"/>
              <a:gd name="connsiteX87" fmla="*/ 2286000 w 7353300"/>
              <a:gd name="connsiteY87" fmla="*/ 2638657 h 4600807"/>
              <a:gd name="connsiteX88" fmla="*/ 2343150 w 7353300"/>
              <a:gd name="connsiteY88" fmla="*/ 2657707 h 4600807"/>
              <a:gd name="connsiteX89" fmla="*/ 2371725 w 7353300"/>
              <a:gd name="connsiteY89" fmla="*/ 2705332 h 4600807"/>
              <a:gd name="connsiteX90" fmla="*/ 2390775 w 7353300"/>
              <a:gd name="connsiteY90" fmla="*/ 2733907 h 4600807"/>
              <a:gd name="connsiteX91" fmla="*/ 2419350 w 7353300"/>
              <a:gd name="connsiteY91" fmla="*/ 2819632 h 4600807"/>
              <a:gd name="connsiteX92" fmla="*/ 2438400 w 7353300"/>
              <a:gd name="connsiteY92" fmla="*/ 2857732 h 4600807"/>
              <a:gd name="connsiteX93" fmla="*/ 2457450 w 7353300"/>
              <a:gd name="connsiteY93" fmla="*/ 2886307 h 4600807"/>
              <a:gd name="connsiteX94" fmla="*/ 2466975 w 7353300"/>
              <a:gd name="connsiteY94" fmla="*/ 2914882 h 4600807"/>
              <a:gd name="connsiteX95" fmla="*/ 2486025 w 7353300"/>
              <a:gd name="connsiteY95" fmla="*/ 2952982 h 4600807"/>
              <a:gd name="connsiteX96" fmla="*/ 2505075 w 7353300"/>
              <a:gd name="connsiteY96" fmla="*/ 3010132 h 4600807"/>
              <a:gd name="connsiteX97" fmla="*/ 2524125 w 7353300"/>
              <a:gd name="connsiteY97" fmla="*/ 3048232 h 4600807"/>
              <a:gd name="connsiteX98" fmla="*/ 2562225 w 7353300"/>
              <a:gd name="connsiteY98" fmla="*/ 3133957 h 4600807"/>
              <a:gd name="connsiteX99" fmla="*/ 2647950 w 7353300"/>
              <a:gd name="connsiteY99" fmla="*/ 3229207 h 4600807"/>
              <a:gd name="connsiteX100" fmla="*/ 2676525 w 7353300"/>
              <a:gd name="connsiteY100" fmla="*/ 3257782 h 4600807"/>
              <a:gd name="connsiteX101" fmla="*/ 2695575 w 7353300"/>
              <a:gd name="connsiteY101" fmla="*/ 3286357 h 4600807"/>
              <a:gd name="connsiteX102" fmla="*/ 2752725 w 7353300"/>
              <a:gd name="connsiteY102" fmla="*/ 3333982 h 4600807"/>
              <a:gd name="connsiteX103" fmla="*/ 2790825 w 7353300"/>
              <a:gd name="connsiteY103" fmla="*/ 3400657 h 4600807"/>
              <a:gd name="connsiteX104" fmla="*/ 2809875 w 7353300"/>
              <a:gd name="connsiteY104" fmla="*/ 3429232 h 4600807"/>
              <a:gd name="connsiteX105" fmla="*/ 2838450 w 7353300"/>
              <a:gd name="connsiteY105" fmla="*/ 3448282 h 4600807"/>
              <a:gd name="connsiteX106" fmla="*/ 2857500 w 7353300"/>
              <a:gd name="connsiteY106" fmla="*/ 3476857 h 4600807"/>
              <a:gd name="connsiteX107" fmla="*/ 2933700 w 7353300"/>
              <a:gd name="connsiteY107" fmla="*/ 3524482 h 4600807"/>
              <a:gd name="connsiteX108" fmla="*/ 2971800 w 7353300"/>
              <a:gd name="connsiteY108" fmla="*/ 3553057 h 4600807"/>
              <a:gd name="connsiteX109" fmla="*/ 3009900 w 7353300"/>
              <a:gd name="connsiteY109" fmla="*/ 3572107 h 4600807"/>
              <a:gd name="connsiteX110" fmla="*/ 3067050 w 7353300"/>
              <a:gd name="connsiteY110" fmla="*/ 3610207 h 4600807"/>
              <a:gd name="connsiteX111" fmla="*/ 3095625 w 7353300"/>
              <a:gd name="connsiteY111" fmla="*/ 3629257 h 4600807"/>
              <a:gd name="connsiteX112" fmla="*/ 3124200 w 7353300"/>
              <a:gd name="connsiteY112" fmla="*/ 3648307 h 4600807"/>
              <a:gd name="connsiteX113" fmla="*/ 3181350 w 7353300"/>
              <a:gd name="connsiteY113" fmla="*/ 3695932 h 4600807"/>
              <a:gd name="connsiteX114" fmla="*/ 3333750 w 7353300"/>
              <a:gd name="connsiteY114" fmla="*/ 3781657 h 4600807"/>
              <a:gd name="connsiteX115" fmla="*/ 3371850 w 7353300"/>
              <a:gd name="connsiteY115" fmla="*/ 3791182 h 4600807"/>
              <a:gd name="connsiteX116" fmla="*/ 3448050 w 7353300"/>
              <a:gd name="connsiteY116" fmla="*/ 3810232 h 4600807"/>
              <a:gd name="connsiteX117" fmla="*/ 3714750 w 7353300"/>
              <a:gd name="connsiteY117" fmla="*/ 3819757 h 4600807"/>
              <a:gd name="connsiteX118" fmla="*/ 3943350 w 7353300"/>
              <a:gd name="connsiteY118" fmla="*/ 3829282 h 4600807"/>
              <a:gd name="connsiteX119" fmla="*/ 4162425 w 7353300"/>
              <a:gd name="connsiteY119" fmla="*/ 3857857 h 4600807"/>
              <a:gd name="connsiteX120" fmla="*/ 4305300 w 7353300"/>
              <a:gd name="connsiteY120" fmla="*/ 3895957 h 4600807"/>
              <a:gd name="connsiteX121" fmla="*/ 4410075 w 7353300"/>
              <a:gd name="connsiteY121" fmla="*/ 3915007 h 4600807"/>
              <a:gd name="connsiteX122" fmla="*/ 4486275 w 7353300"/>
              <a:gd name="connsiteY122" fmla="*/ 3953107 h 4600807"/>
              <a:gd name="connsiteX123" fmla="*/ 4552950 w 7353300"/>
              <a:gd name="connsiteY123" fmla="*/ 3981682 h 4600807"/>
              <a:gd name="connsiteX124" fmla="*/ 4829175 w 7353300"/>
              <a:gd name="connsiteY124" fmla="*/ 4019782 h 4600807"/>
              <a:gd name="connsiteX125" fmla="*/ 4886325 w 7353300"/>
              <a:gd name="connsiteY125" fmla="*/ 4029307 h 4600807"/>
              <a:gd name="connsiteX126" fmla="*/ 4933950 w 7353300"/>
              <a:gd name="connsiteY126" fmla="*/ 4038832 h 4600807"/>
              <a:gd name="connsiteX127" fmla="*/ 5191125 w 7353300"/>
              <a:gd name="connsiteY127" fmla="*/ 4057882 h 4600807"/>
              <a:gd name="connsiteX128" fmla="*/ 5343525 w 7353300"/>
              <a:gd name="connsiteY128" fmla="*/ 4038832 h 4600807"/>
              <a:gd name="connsiteX129" fmla="*/ 5372100 w 7353300"/>
              <a:gd name="connsiteY129" fmla="*/ 4010257 h 4600807"/>
              <a:gd name="connsiteX130" fmla="*/ 5429250 w 7353300"/>
              <a:gd name="connsiteY130" fmla="*/ 3972157 h 4600807"/>
              <a:gd name="connsiteX131" fmla="*/ 5486400 w 7353300"/>
              <a:gd name="connsiteY131" fmla="*/ 3934057 h 4600807"/>
              <a:gd name="connsiteX132" fmla="*/ 5562600 w 7353300"/>
              <a:gd name="connsiteY132" fmla="*/ 3876907 h 4600807"/>
              <a:gd name="connsiteX133" fmla="*/ 5610225 w 7353300"/>
              <a:gd name="connsiteY133" fmla="*/ 3819757 h 4600807"/>
              <a:gd name="connsiteX134" fmla="*/ 5667375 w 7353300"/>
              <a:gd name="connsiteY134" fmla="*/ 3724507 h 4600807"/>
              <a:gd name="connsiteX135" fmla="*/ 5734050 w 7353300"/>
              <a:gd name="connsiteY135" fmla="*/ 3686407 h 4600807"/>
              <a:gd name="connsiteX136" fmla="*/ 5800725 w 7353300"/>
              <a:gd name="connsiteY136" fmla="*/ 3638782 h 4600807"/>
              <a:gd name="connsiteX137" fmla="*/ 5905500 w 7353300"/>
              <a:gd name="connsiteY137" fmla="*/ 3591157 h 4600807"/>
              <a:gd name="connsiteX138" fmla="*/ 5934075 w 7353300"/>
              <a:gd name="connsiteY138" fmla="*/ 3572107 h 4600807"/>
              <a:gd name="connsiteX139" fmla="*/ 5962650 w 7353300"/>
              <a:gd name="connsiteY139" fmla="*/ 3543532 h 4600807"/>
              <a:gd name="connsiteX140" fmla="*/ 6038850 w 7353300"/>
              <a:gd name="connsiteY140" fmla="*/ 3495907 h 4600807"/>
              <a:gd name="connsiteX141" fmla="*/ 6067425 w 7353300"/>
              <a:gd name="connsiteY141" fmla="*/ 3467332 h 4600807"/>
              <a:gd name="connsiteX142" fmla="*/ 6153150 w 7353300"/>
              <a:gd name="connsiteY142" fmla="*/ 3391132 h 4600807"/>
              <a:gd name="connsiteX143" fmla="*/ 6219825 w 7353300"/>
              <a:gd name="connsiteY143" fmla="*/ 3257782 h 4600807"/>
              <a:gd name="connsiteX144" fmla="*/ 6305550 w 7353300"/>
              <a:gd name="connsiteY144" fmla="*/ 3124432 h 4600807"/>
              <a:gd name="connsiteX145" fmla="*/ 6400800 w 7353300"/>
              <a:gd name="connsiteY145" fmla="*/ 3057757 h 4600807"/>
              <a:gd name="connsiteX146" fmla="*/ 6448425 w 7353300"/>
              <a:gd name="connsiteY146" fmla="*/ 3019657 h 4600807"/>
              <a:gd name="connsiteX147" fmla="*/ 6562725 w 7353300"/>
              <a:gd name="connsiteY147" fmla="*/ 2762482 h 4600807"/>
              <a:gd name="connsiteX148" fmla="*/ 6591300 w 7353300"/>
              <a:gd name="connsiteY148" fmla="*/ 2724382 h 4600807"/>
              <a:gd name="connsiteX149" fmla="*/ 6686550 w 7353300"/>
              <a:gd name="connsiteY149" fmla="*/ 2610082 h 4600807"/>
              <a:gd name="connsiteX150" fmla="*/ 6734175 w 7353300"/>
              <a:gd name="connsiteY150" fmla="*/ 2505307 h 4600807"/>
              <a:gd name="connsiteX151" fmla="*/ 6743700 w 7353300"/>
              <a:gd name="connsiteY151" fmla="*/ 2476732 h 4600807"/>
              <a:gd name="connsiteX152" fmla="*/ 6800850 w 7353300"/>
              <a:gd name="connsiteY152" fmla="*/ 2371957 h 4600807"/>
              <a:gd name="connsiteX153" fmla="*/ 6829425 w 7353300"/>
              <a:gd name="connsiteY153" fmla="*/ 2276707 h 4600807"/>
              <a:gd name="connsiteX154" fmla="*/ 6838950 w 7353300"/>
              <a:gd name="connsiteY154" fmla="*/ 2133832 h 4600807"/>
              <a:gd name="connsiteX155" fmla="*/ 6848475 w 7353300"/>
              <a:gd name="connsiteY155" fmla="*/ 2105257 h 4600807"/>
              <a:gd name="connsiteX156" fmla="*/ 6858000 w 7353300"/>
              <a:gd name="connsiteY156" fmla="*/ 1695682 h 4600807"/>
              <a:gd name="connsiteX157" fmla="*/ 6867525 w 7353300"/>
              <a:gd name="connsiteY157" fmla="*/ 1638532 h 4600807"/>
              <a:gd name="connsiteX158" fmla="*/ 6896100 w 7353300"/>
              <a:gd name="connsiteY158" fmla="*/ 1590907 h 4600807"/>
              <a:gd name="connsiteX159" fmla="*/ 6915150 w 7353300"/>
              <a:gd name="connsiteY159" fmla="*/ 1552807 h 4600807"/>
              <a:gd name="connsiteX160" fmla="*/ 6934200 w 7353300"/>
              <a:gd name="connsiteY160" fmla="*/ 1467082 h 4600807"/>
              <a:gd name="connsiteX161" fmla="*/ 6953250 w 7353300"/>
              <a:gd name="connsiteY161" fmla="*/ 1438507 h 4600807"/>
              <a:gd name="connsiteX162" fmla="*/ 6962775 w 7353300"/>
              <a:gd name="connsiteY162" fmla="*/ 1400407 h 4600807"/>
              <a:gd name="connsiteX163" fmla="*/ 6981825 w 7353300"/>
              <a:gd name="connsiteY163" fmla="*/ 1305157 h 4600807"/>
              <a:gd name="connsiteX164" fmla="*/ 6991350 w 7353300"/>
              <a:gd name="connsiteY164" fmla="*/ 1267057 h 4600807"/>
              <a:gd name="connsiteX165" fmla="*/ 7000875 w 7353300"/>
              <a:gd name="connsiteY165" fmla="*/ 1219432 h 4600807"/>
              <a:gd name="connsiteX166" fmla="*/ 7038975 w 7353300"/>
              <a:gd name="connsiteY166" fmla="*/ 1162282 h 4600807"/>
              <a:gd name="connsiteX167" fmla="*/ 7096125 w 7353300"/>
              <a:gd name="connsiteY167" fmla="*/ 1228957 h 4600807"/>
              <a:gd name="connsiteX168" fmla="*/ 7143750 w 7353300"/>
              <a:gd name="connsiteY168" fmla="*/ 1352782 h 4600807"/>
              <a:gd name="connsiteX169" fmla="*/ 7162800 w 7353300"/>
              <a:gd name="connsiteY169" fmla="*/ 1409932 h 4600807"/>
              <a:gd name="connsiteX170" fmla="*/ 7200900 w 7353300"/>
              <a:gd name="connsiteY170" fmla="*/ 1629007 h 4600807"/>
              <a:gd name="connsiteX171" fmla="*/ 7210425 w 7353300"/>
              <a:gd name="connsiteY171" fmla="*/ 1657582 h 4600807"/>
              <a:gd name="connsiteX172" fmla="*/ 7200900 w 7353300"/>
              <a:gd name="connsiteY172" fmla="*/ 1762357 h 4600807"/>
              <a:gd name="connsiteX173" fmla="*/ 7191375 w 7353300"/>
              <a:gd name="connsiteY173" fmla="*/ 1848082 h 4600807"/>
              <a:gd name="connsiteX174" fmla="*/ 7181850 w 7353300"/>
              <a:gd name="connsiteY174" fmla="*/ 1990957 h 4600807"/>
              <a:gd name="connsiteX175" fmla="*/ 7172325 w 7353300"/>
              <a:gd name="connsiteY175" fmla="*/ 2562457 h 4600807"/>
              <a:gd name="connsiteX176" fmla="*/ 7172325 w 7353300"/>
              <a:gd name="connsiteY176" fmla="*/ 2952982 h 4600807"/>
              <a:gd name="connsiteX177" fmla="*/ 7191375 w 7353300"/>
              <a:gd name="connsiteY177" fmla="*/ 2991082 h 4600807"/>
              <a:gd name="connsiteX178" fmla="*/ 7200900 w 7353300"/>
              <a:gd name="connsiteY178" fmla="*/ 3019657 h 4600807"/>
              <a:gd name="connsiteX179" fmla="*/ 7229475 w 7353300"/>
              <a:gd name="connsiteY179" fmla="*/ 3048232 h 4600807"/>
              <a:gd name="connsiteX180" fmla="*/ 7258050 w 7353300"/>
              <a:gd name="connsiteY180" fmla="*/ 3191107 h 4600807"/>
              <a:gd name="connsiteX181" fmla="*/ 7267575 w 7353300"/>
              <a:gd name="connsiteY181" fmla="*/ 3248257 h 4600807"/>
              <a:gd name="connsiteX182" fmla="*/ 7286625 w 7353300"/>
              <a:gd name="connsiteY182" fmla="*/ 3448282 h 4600807"/>
              <a:gd name="connsiteX183" fmla="*/ 7296150 w 7353300"/>
              <a:gd name="connsiteY183" fmla="*/ 3648307 h 4600807"/>
              <a:gd name="connsiteX184" fmla="*/ 7305675 w 7353300"/>
              <a:gd name="connsiteY184" fmla="*/ 3676882 h 4600807"/>
              <a:gd name="connsiteX185" fmla="*/ 7315200 w 7353300"/>
              <a:gd name="connsiteY185" fmla="*/ 4067407 h 4600807"/>
              <a:gd name="connsiteX186" fmla="*/ 7324725 w 7353300"/>
              <a:gd name="connsiteY186" fmla="*/ 4143607 h 4600807"/>
              <a:gd name="connsiteX187" fmla="*/ 7343775 w 7353300"/>
              <a:gd name="connsiteY187" fmla="*/ 4191232 h 4600807"/>
              <a:gd name="connsiteX188" fmla="*/ 7353300 w 7353300"/>
              <a:gd name="connsiteY188" fmla="*/ 4229332 h 4600807"/>
              <a:gd name="connsiteX189" fmla="*/ 7334250 w 7353300"/>
              <a:gd name="connsiteY189" fmla="*/ 4353157 h 4600807"/>
              <a:gd name="connsiteX190" fmla="*/ 7315200 w 7353300"/>
              <a:gd name="connsiteY190" fmla="*/ 4381732 h 4600807"/>
              <a:gd name="connsiteX191" fmla="*/ 7239000 w 7353300"/>
              <a:gd name="connsiteY191" fmla="*/ 4419832 h 4600807"/>
              <a:gd name="connsiteX192" fmla="*/ 7210425 w 7353300"/>
              <a:gd name="connsiteY192" fmla="*/ 4429357 h 4600807"/>
              <a:gd name="connsiteX193" fmla="*/ 7143750 w 7353300"/>
              <a:gd name="connsiteY193" fmla="*/ 4496032 h 4600807"/>
              <a:gd name="connsiteX194" fmla="*/ 7010400 w 7353300"/>
              <a:gd name="connsiteY194" fmla="*/ 4543657 h 4600807"/>
              <a:gd name="connsiteX195" fmla="*/ 6953250 w 7353300"/>
              <a:gd name="connsiteY195" fmla="*/ 4553182 h 4600807"/>
              <a:gd name="connsiteX196" fmla="*/ 6619875 w 7353300"/>
              <a:gd name="connsiteY196" fmla="*/ 4581757 h 4600807"/>
              <a:gd name="connsiteX197" fmla="*/ 4695825 w 7353300"/>
              <a:gd name="connsiteY197" fmla="*/ 4581757 h 4600807"/>
              <a:gd name="connsiteX198" fmla="*/ 3105150 w 7353300"/>
              <a:gd name="connsiteY198" fmla="*/ 4572232 h 4600807"/>
              <a:gd name="connsiteX199" fmla="*/ 3048000 w 7353300"/>
              <a:gd name="connsiteY199" fmla="*/ 4562707 h 4600807"/>
              <a:gd name="connsiteX200" fmla="*/ 2905125 w 7353300"/>
              <a:gd name="connsiteY200" fmla="*/ 4543657 h 4600807"/>
              <a:gd name="connsiteX201" fmla="*/ 2619375 w 7353300"/>
              <a:gd name="connsiteY201" fmla="*/ 4505557 h 4600807"/>
              <a:gd name="connsiteX202" fmla="*/ 2524125 w 7353300"/>
              <a:gd name="connsiteY202" fmla="*/ 4486507 h 4600807"/>
              <a:gd name="connsiteX203" fmla="*/ 2038350 w 7353300"/>
              <a:gd name="connsiteY203" fmla="*/ 4505557 h 4600807"/>
              <a:gd name="connsiteX204" fmla="*/ 1933575 w 7353300"/>
              <a:gd name="connsiteY204" fmla="*/ 4524607 h 4600807"/>
              <a:gd name="connsiteX205" fmla="*/ 1876425 w 7353300"/>
              <a:gd name="connsiteY205" fmla="*/ 4534132 h 4600807"/>
              <a:gd name="connsiteX206" fmla="*/ 1847850 w 7353300"/>
              <a:gd name="connsiteY206" fmla="*/ 4543657 h 4600807"/>
              <a:gd name="connsiteX207" fmla="*/ 1809750 w 7353300"/>
              <a:gd name="connsiteY207" fmla="*/ 4553182 h 4600807"/>
              <a:gd name="connsiteX208" fmla="*/ 1752600 w 7353300"/>
              <a:gd name="connsiteY208" fmla="*/ 4562707 h 4600807"/>
              <a:gd name="connsiteX209" fmla="*/ 1628775 w 7353300"/>
              <a:gd name="connsiteY209" fmla="*/ 4591282 h 4600807"/>
              <a:gd name="connsiteX210" fmla="*/ 1533525 w 7353300"/>
              <a:gd name="connsiteY210" fmla="*/ 4600807 h 4600807"/>
              <a:gd name="connsiteX211" fmla="*/ 1095375 w 7353300"/>
              <a:gd name="connsiteY211" fmla="*/ 4543657 h 4600807"/>
              <a:gd name="connsiteX212" fmla="*/ 904875 w 7353300"/>
              <a:gd name="connsiteY212" fmla="*/ 4486507 h 4600807"/>
              <a:gd name="connsiteX213" fmla="*/ 847725 w 7353300"/>
              <a:gd name="connsiteY213" fmla="*/ 4429357 h 4600807"/>
              <a:gd name="connsiteX214" fmla="*/ 809625 w 7353300"/>
              <a:gd name="connsiteY214" fmla="*/ 4391257 h 4600807"/>
              <a:gd name="connsiteX215" fmla="*/ 704850 w 7353300"/>
              <a:gd name="connsiteY215" fmla="*/ 4229332 h 4600807"/>
              <a:gd name="connsiteX216" fmla="*/ 695325 w 7353300"/>
              <a:gd name="connsiteY216" fmla="*/ 4200757 h 4600807"/>
              <a:gd name="connsiteX217" fmla="*/ 552450 w 7353300"/>
              <a:gd name="connsiteY217" fmla="*/ 4019782 h 4600807"/>
              <a:gd name="connsiteX218" fmla="*/ 495300 w 7353300"/>
              <a:gd name="connsiteY218" fmla="*/ 3972157 h 4600807"/>
              <a:gd name="connsiteX219" fmla="*/ 276225 w 7353300"/>
              <a:gd name="connsiteY219" fmla="*/ 3857857 h 4600807"/>
              <a:gd name="connsiteX220" fmla="*/ 152400 w 7353300"/>
              <a:gd name="connsiteY220" fmla="*/ 3800707 h 4600807"/>
              <a:gd name="connsiteX221" fmla="*/ 66675 w 7353300"/>
              <a:gd name="connsiteY221" fmla="*/ 3762607 h 4600807"/>
              <a:gd name="connsiteX222" fmla="*/ 38100 w 7353300"/>
              <a:gd name="connsiteY222" fmla="*/ 3686407 h 4600807"/>
              <a:gd name="connsiteX223" fmla="*/ 28575 w 7353300"/>
              <a:gd name="connsiteY223" fmla="*/ 3648307 h 4600807"/>
              <a:gd name="connsiteX224" fmla="*/ 0 w 7353300"/>
              <a:gd name="connsiteY224" fmla="*/ 3457807 h 4600807"/>
              <a:gd name="connsiteX225" fmla="*/ 9525 w 7353300"/>
              <a:gd name="connsiteY225" fmla="*/ 2791057 h 4600807"/>
              <a:gd name="connsiteX226" fmla="*/ 19050 w 7353300"/>
              <a:gd name="connsiteY226" fmla="*/ 2743432 h 4600807"/>
              <a:gd name="connsiteX227" fmla="*/ 28575 w 7353300"/>
              <a:gd name="connsiteY227" fmla="*/ 2686282 h 4600807"/>
              <a:gd name="connsiteX228" fmla="*/ 47625 w 7353300"/>
              <a:gd name="connsiteY228" fmla="*/ 2543407 h 4600807"/>
              <a:gd name="connsiteX229" fmla="*/ 57150 w 7353300"/>
              <a:gd name="connsiteY229" fmla="*/ 2486257 h 4600807"/>
              <a:gd name="connsiteX230" fmla="*/ 95250 w 7353300"/>
              <a:gd name="connsiteY230" fmla="*/ 2343382 h 4600807"/>
              <a:gd name="connsiteX231" fmla="*/ 104775 w 7353300"/>
              <a:gd name="connsiteY231" fmla="*/ 2305282 h 4600807"/>
              <a:gd name="connsiteX232" fmla="*/ 123825 w 7353300"/>
              <a:gd name="connsiteY232" fmla="*/ 2200507 h 4600807"/>
              <a:gd name="connsiteX233" fmla="*/ 133350 w 7353300"/>
              <a:gd name="connsiteY233" fmla="*/ 2171932 h 4600807"/>
              <a:gd name="connsiteX234" fmla="*/ 190500 w 7353300"/>
              <a:gd name="connsiteY234" fmla="*/ 2038582 h 4600807"/>
              <a:gd name="connsiteX235" fmla="*/ 209550 w 7353300"/>
              <a:gd name="connsiteY235" fmla="*/ 2000482 h 4600807"/>
              <a:gd name="connsiteX236" fmla="*/ 219075 w 7353300"/>
              <a:gd name="connsiteY236" fmla="*/ 1971907 h 4600807"/>
              <a:gd name="connsiteX237" fmla="*/ 247650 w 7353300"/>
              <a:gd name="connsiteY237" fmla="*/ 1924282 h 4600807"/>
              <a:gd name="connsiteX238" fmla="*/ 266700 w 7353300"/>
              <a:gd name="connsiteY238" fmla="*/ 1867132 h 4600807"/>
              <a:gd name="connsiteX239" fmla="*/ 295275 w 7353300"/>
              <a:gd name="connsiteY239" fmla="*/ 1809982 h 4600807"/>
              <a:gd name="connsiteX240" fmla="*/ 323850 w 7353300"/>
              <a:gd name="connsiteY240" fmla="*/ 1695682 h 4600807"/>
              <a:gd name="connsiteX241" fmla="*/ 352425 w 7353300"/>
              <a:gd name="connsiteY241" fmla="*/ 1590907 h 4600807"/>
              <a:gd name="connsiteX242" fmla="*/ 371475 w 7353300"/>
              <a:gd name="connsiteY242" fmla="*/ 1562332 h 4600807"/>
              <a:gd name="connsiteX243" fmla="*/ 400050 w 7353300"/>
              <a:gd name="connsiteY243" fmla="*/ 1438507 h 4600807"/>
              <a:gd name="connsiteX244" fmla="*/ 419100 w 7353300"/>
              <a:gd name="connsiteY244" fmla="*/ 1371832 h 4600807"/>
              <a:gd name="connsiteX245" fmla="*/ 428625 w 7353300"/>
              <a:gd name="connsiteY245" fmla="*/ 1343257 h 4600807"/>
              <a:gd name="connsiteX246" fmla="*/ 447675 w 7353300"/>
              <a:gd name="connsiteY246" fmla="*/ 1305157 h 4600807"/>
              <a:gd name="connsiteX247" fmla="*/ 476250 w 7353300"/>
              <a:gd name="connsiteY247" fmla="*/ 1238482 h 4600807"/>
              <a:gd name="connsiteX248" fmla="*/ 552450 w 7353300"/>
              <a:gd name="connsiteY248" fmla="*/ 1133707 h 4600807"/>
              <a:gd name="connsiteX249" fmla="*/ 590550 w 7353300"/>
              <a:gd name="connsiteY249" fmla="*/ 1067032 h 4600807"/>
              <a:gd name="connsiteX250" fmla="*/ 609600 w 7353300"/>
              <a:gd name="connsiteY250" fmla="*/ 1028932 h 4600807"/>
              <a:gd name="connsiteX251" fmla="*/ 619125 w 7353300"/>
              <a:gd name="connsiteY251" fmla="*/ 1000357 h 4600807"/>
              <a:gd name="connsiteX252" fmla="*/ 647700 w 7353300"/>
              <a:gd name="connsiteY252" fmla="*/ 971782 h 4600807"/>
              <a:gd name="connsiteX253" fmla="*/ 676275 w 7353300"/>
              <a:gd name="connsiteY253" fmla="*/ 914632 h 4600807"/>
              <a:gd name="connsiteX254" fmla="*/ 742950 w 7353300"/>
              <a:gd name="connsiteY254" fmla="*/ 828907 h 4600807"/>
              <a:gd name="connsiteX255" fmla="*/ 771525 w 7353300"/>
              <a:gd name="connsiteY255" fmla="*/ 809857 h 4600807"/>
              <a:gd name="connsiteX256" fmla="*/ 790575 w 7353300"/>
              <a:gd name="connsiteY256" fmla="*/ 809857 h 460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7353300" h="4600807">
                <a:moveTo>
                  <a:pt x="790575" y="809857"/>
                </a:moveTo>
                <a:lnTo>
                  <a:pt x="790575" y="809857"/>
                </a:lnTo>
                <a:cubicBezTo>
                  <a:pt x="822325" y="806682"/>
                  <a:pt x="855328" y="809716"/>
                  <a:pt x="885825" y="800332"/>
                </a:cubicBezTo>
                <a:cubicBezTo>
                  <a:pt x="898700" y="796371"/>
                  <a:pt x="904052" y="780381"/>
                  <a:pt x="914400" y="771757"/>
                </a:cubicBezTo>
                <a:cubicBezTo>
                  <a:pt x="923194" y="764428"/>
                  <a:pt x="933450" y="759057"/>
                  <a:pt x="942975" y="752707"/>
                </a:cubicBezTo>
                <a:cubicBezTo>
                  <a:pt x="962025" y="724132"/>
                  <a:pt x="984766" y="697699"/>
                  <a:pt x="1000125" y="666982"/>
                </a:cubicBezTo>
                <a:cubicBezTo>
                  <a:pt x="1024295" y="618643"/>
                  <a:pt x="1011299" y="640696"/>
                  <a:pt x="1038225" y="600307"/>
                </a:cubicBezTo>
                <a:cubicBezTo>
                  <a:pt x="1041400" y="587607"/>
                  <a:pt x="1043153" y="574464"/>
                  <a:pt x="1047750" y="562207"/>
                </a:cubicBezTo>
                <a:cubicBezTo>
                  <a:pt x="1058108" y="534585"/>
                  <a:pt x="1070059" y="519219"/>
                  <a:pt x="1085850" y="495532"/>
                </a:cubicBezTo>
                <a:cubicBezTo>
                  <a:pt x="1106472" y="413043"/>
                  <a:pt x="1081219" y="502347"/>
                  <a:pt x="1114425" y="419332"/>
                </a:cubicBezTo>
                <a:cubicBezTo>
                  <a:pt x="1121883" y="400688"/>
                  <a:pt x="1125320" y="380532"/>
                  <a:pt x="1133475" y="362182"/>
                </a:cubicBezTo>
                <a:cubicBezTo>
                  <a:pt x="1138124" y="351721"/>
                  <a:pt x="1147405" y="343846"/>
                  <a:pt x="1152525" y="333607"/>
                </a:cubicBezTo>
                <a:cubicBezTo>
                  <a:pt x="1157015" y="324627"/>
                  <a:pt x="1154210" y="311304"/>
                  <a:pt x="1162050" y="305032"/>
                </a:cubicBezTo>
                <a:cubicBezTo>
                  <a:pt x="1172272" y="296854"/>
                  <a:pt x="1187893" y="300104"/>
                  <a:pt x="1200150" y="295507"/>
                </a:cubicBezTo>
                <a:cubicBezTo>
                  <a:pt x="1213445" y="290521"/>
                  <a:pt x="1226696" y="284710"/>
                  <a:pt x="1238250" y="276457"/>
                </a:cubicBezTo>
                <a:cubicBezTo>
                  <a:pt x="1249211" y="268627"/>
                  <a:pt x="1255402" y="255021"/>
                  <a:pt x="1266825" y="247882"/>
                </a:cubicBezTo>
                <a:cubicBezTo>
                  <a:pt x="1300199" y="227023"/>
                  <a:pt x="1333936" y="225584"/>
                  <a:pt x="1371600" y="219307"/>
                </a:cubicBezTo>
                <a:cubicBezTo>
                  <a:pt x="1435475" y="187369"/>
                  <a:pt x="1382956" y="210185"/>
                  <a:pt x="1447800" y="190732"/>
                </a:cubicBezTo>
                <a:cubicBezTo>
                  <a:pt x="1467034" y="184962"/>
                  <a:pt x="1485900" y="178032"/>
                  <a:pt x="1504950" y="171682"/>
                </a:cubicBezTo>
                <a:lnTo>
                  <a:pt x="1562100" y="152632"/>
                </a:lnTo>
                <a:lnTo>
                  <a:pt x="1590675" y="143107"/>
                </a:lnTo>
                <a:cubicBezTo>
                  <a:pt x="1600200" y="139932"/>
                  <a:pt x="1609510" y="136017"/>
                  <a:pt x="1619250" y="133582"/>
                </a:cubicBezTo>
                <a:cubicBezTo>
                  <a:pt x="1667090" y="121622"/>
                  <a:pt x="1644931" y="128197"/>
                  <a:pt x="1685925" y="114532"/>
                </a:cubicBezTo>
                <a:cubicBezTo>
                  <a:pt x="1835462" y="124501"/>
                  <a:pt x="1882599" y="132896"/>
                  <a:pt x="2047875" y="114532"/>
                </a:cubicBezTo>
                <a:cubicBezTo>
                  <a:pt x="2061987" y="112964"/>
                  <a:pt x="2072505" y="99972"/>
                  <a:pt x="2085975" y="95482"/>
                </a:cubicBezTo>
                <a:cubicBezTo>
                  <a:pt x="2128884" y="81179"/>
                  <a:pt x="2193023" y="68968"/>
                  <a:pt x="2238375" y="66907"/>
                </a:cubicBezTo>
                <a:cubicBezTo>
                  <a:pt x="2352601" y="61715"/>
                  <a:pt x="2466975" y="60557"/>
                  <a:pt x="2581275" y="57382"/>
                </a:cubicBezTo>
                <a:cubicBezTo>
                  <a:pt x="2632321" y="51001"/>
                  <a:pt x="2702827" y="41551"/>
                  <a:pt x="2752725" y="38332"/>
                </a:cubicBezTo>
                <a:cubicBezTo>
                  <a:pt x="2819337" y="34034"/>
                  <a:pt x="2886075" y="31982"/>
                  <a:pt x="2952750" y="28807"/>
                </a:cubicBezTo>
                <a:cubicBezTo>
                  <a:pt x="2965450" y="19282"/>
                  <a:pt x="2975022" y="1450"/>
                  <a:pt x="2990850" y="232"/>
                </a:cubicBezTo>
                <a:cubicBezTo>
                  <a:pt x="3020036" y="-2013"/>
                  <a:pt x="3048081" y="12578"/>
                  <a:pt x="3076575" y="19282"/>
                </a:cubicBezTo>
                <a:cubicBezTo>
                  <a:pt x="3102061" y="25279"/>
                  <a:pt x="3127375" y="31982"/>
                  <a:pt x="3152775" y="38332"/>
                </a:cubicBezTo>
                <a:cubicBezTo>
                  <a:pt x="3162515" y="40767"/>
                  <a:pt x="3171610" y="45422"/>
                  <a:pt x="3181350" y="47857"/>
                </a:cubicBezTo>
                <a:cubicBezTo>
                  <a:pt x="3197056" y="51784"/>
                  <a:pt x="3213269" y="53455"/>
                  <a:pt x="3228975" y="57382"/>
                </a:cubicBezTo>
                <a:cubicBezTo>
                  <a:pt x="3238715" y="59817"/>
                  <a:pt x="3247749" y="64729"/>
                  <a:pt x="3257550" y="66907"/>
                </a:cubicBezTo>
                <a:cubicBezTo>
                  <a:pt x="3276403" y="71097"/>
                  <a:pt x="3295650" y="73257"/>
                  <a:pt x="3314700" y="76432"/>
                </a:cubicBezTo>
                <a:cubicBezTo>
                  <a:pt x="3327400" y="85957"/>
                  <a:pt x="3339017" y="97131"/>
                  <a:pt x="3352800" y="105007"/>
                </a:cubicBezTo>
                <a:cubicBezTo>
                  <a:pt x="3361517" y="109988"/>
                  <a:pt x="3373535" y="108260"/>
                  <a:pt x="3381375" y="114532"/>
                </a:cubicBezTo>
                <a:cubicBezTo>
                  <a:pt x="3390314" y="121683"/>
                  <a:pt x="3392975" y="134415"/>
                  <a:pt x="3400425" y="143107"/>
                </a:cubicBezTo>
                <a:cubicBezTo>
                  <a:pt x="3412114" y="156744"/>
                  <a:pt x="3425825" y="168507"/>
                  <a:pt x="3438525" y="181207"/>
                </a:cubicBezTo>
                <a:cubicBezTo>
                  <a:pt x="3450255" y="216396"/>
                  <a:pt x="3457575" y="232677"/>
                  <a:pt x="3457575" y="276457"/>
                </a:cubicBezTo>
                <a:cubicBezTo>
                  <a:pt x="3457575" y="308365"/>
                  <a:pt x="3451225" y="339957"/>
                  <a:pt x="3448050" y="371707"/>
                </a:cubicBezTo>
                <a:cubicBezTo>
                  <a:pt x="3463694" y="543793"/>
                  <a:pt x="3450450" y="411159"/>
                  <a:pt x="3467100" y="552682"/>
                </a:cubicBezTo>
                <a:cubicBezTo>
                  <a:pt x="3479290" y="656294"/>
                  <a:pt x="3469097" y="608295"/>
                  <a:pt x="3486150" y="676507"/>
                </a:cubicBezTo>
                <a:cubicBezTo>
                  <a:pt x="3482975" y="698732"/>
                  <a:pt x="3485743" y="722666"/>
                  <a:pt x="3476625" y="743182"/>
                </a:cubicBezTo>
                <a:cubicBezTo>
                  <a:pt x="3470203" y="757632"/>
                  <a:pt x="3432154" y="767531"/>
                  <a:pt x="3419475" y="771757"/>
                </a:cubicBezTo>
                <a:cubicBezTo>
                  <a:pt x="3409950" y="781282"/>
                  <a:pt x="3401533" y="792062"/>
                  <a:pt x="3390900" y="800332"/>
                </a:cubicBezTo>
                <a:cubicBezTo>
                  <a:pt x="3359247" y="824951"/>
                  <a:pt x="3328344" y="834570"/>
                  <a:pt x="3305175" y="867007"/>
                </a:cubicBezTo>
                <a:cubicBezTo>
                  <a:pt x="3296922" y="878561"/>
                  <a:pt x="3296165" y="895067"/>
                  <a:pt x="3286125" y="905107"/>
                </a:cubicBezTo>
                <a:cubicBezTo>
                  <a:pt x="3230212" y="961020"/>
                  <a:pt x="3246377" y="909381"/>
                  <a:pt x="3181350" y="952732"/>
                </a:cubicBezTo>
                <a:cubicBezTo>
                  <a:pt x="3162300" y="965432"/>
                  <a:pt x="3140389" y="974643"/>
                  <a:pt x="3124200" y="990832"/>
                </a:cubicBezTo>
                <a:cubicBezTo>
                  <a:pt x="3105150" y="1009882"/>
                  <a:pt x="3081994" y="1025566"/>
                  <a:pt x="3067050" y="1047982"/>
                </a:cubicBezTo>
                <a:lnTo>
                  <a:pt x="3028950" y="1105132"/>
                </a:lnTo>
                <a:cubicBezTo>
                  <a:pt x="3022600" y="1114657"/>
                  <a:pt x="3019425" y="1127357"/>
                  <a:pt x="3009900" y="1133707"/>
                </a:cubicBezTo>
                <a:lnTo>
                  <a:pt x="2981325" y="1152757"/>
                </a:lnTo>
                <a:cubicBezTo>
                  <a:pt x="2959100" y="1146407"/>
                  <a:pt x="2936111" y="1142291"/>
                  <a:pt x="2914650" y="1133707"/>
                </a:cubicBezTo>
                <a:cubicBezTo>
                  <a:pt x="2904021" y="1129455"/>
                  <a:pt x="2897494" y="1115473"/>
                  <a:pt x="2886075" y="1114657"/>
                </a:cubicBezTo>
                <a:cubicBezTo>
                  <a:pt x="2851095" y="1112158"/>
                  <a:pt x="2816225" y="1121007"/>
                  <a:pt x="2781300" y="1124182"/>
                </a:cubicBezTo>
                <a:cubicBezTo>
                  <a:pt x="2760234" y="1145248"/>
                  <a:pt x="2750672" y="1158546"/>
                  <a:pt x="2724150" y="1171807"/>
                </a:cubicBezTo>
                <a:cubicBezTo>
                  <a:pt x="2715170" y="1176297"/>
                  <a:pt x="2704555" y="1176842"/>
                  <a:pt x="2695575" y="1181332"/>
                </a:cubicBezTo>
                <a:cubicBezTo>
                  <a:pt x="2685336" y="1186452"/>
                  <a:pt x="2676315" y="1193728"/>
                  <a:pt x="2667000" y="1200382"/>
                </a:cubicBezTo>
                <a:cubicBezTo>
                  <a:pt x="2654082" y="1209609"/>
                  <a:pt x="2643407" y="1222510"/>
                  <a:pt x="2628900" y="1228957"/>
                </a:cubicBezTo>
                <a:cubicBezTo>
                  <a:pt x="2614106" y="1235532"/>
                  <a:pt x="2596981" y="1234555"/>
                  <a:pt x="2581275" y="1238482"/>
                </a:cubicBezTo>
                <a:cubicBezTo>
                  <a:pt x="2571535" y="1240917"/>
                  <a:pt x="2562225" y="1244832"/>
                  <a:pt x="2552700" y="1248007"/>
                </a:cubicBezTo>
                <a:cubicBezTo>
                  <a:pt x="2543175" y="1257532"/>
                  <a:pt x="2535900" y="1270040"/>
                  <a:pt x="2524125" y="1276582"/>
                </a:cubicBezTo>
                <a:cubicBezTo>
                  <a:pt x="2478244" y="1302071"/>
                  <a:pt x="2446069" y="1285406"/>
                  <a:pt x="2409825" y="1333732"/>
                </a:cubicBezTo>
                <a:cubicBezTo>
                  <a:pt x="2385260" y="1366485"/>
                  <a:pt x="2377143" y="1372576"/>
                  <a:pt x="2362200" y="1409932"/>
                </a:cubicBezTo>
                <a:cubicBezTo>
                  <a:pt x="2328195" y="1494945"/>
                  <a:pt x="2360751" y="1440681"/>
                  <a:pt x="2324100" y="1495657"/>
                </a:cubicBezTo>
                <a:cubicBezTo>
                  <a:pt x="2320925" y="1540107"/>
                  <a:pt x="2319782" y="1584749"/>
                  <a:pt x="2314575" y="1629007"/>
                </a:cubicBezTo>
                <a:cubicBezTo>
                  <a:pt x="2313402" y="1638978"/>
                  <a:pt x="2309005" y="1648354"/>
                  <a:pt x="2305050" y="1657582"/>
                </a:cubicBezTo>
                <a:cubicBezTo>
                  <a:pt x="2281726" y="1712004"/>
                  <a:pt x="2281289" y="1700393"/>
                  <a:pt x="2228850" y="1752832"/>
                </a:cubicBezTo>
                <a:lnTo>
                  <a:pt x="2200275" y="1781407"/>
                </a:lnTo>
                <a:cubicBezTo>
                  <a:pt x="2190750" y="1790932"/>
                  <a:pt x="2179172" y="1798774"/>
                  <a:pt x="2171700" y="1809982"/>
                </a:cubicBezTo>
                <a:lnTo>
                  <a:pt x="2152650" y="1838557"/>
                </a:lnTo>
                <a:cubicBezTo>
                  <a:pt x="2149475" y="1851257"/>
                  <a:pt x="2146721" y="1864070"/>
                  <a:pt x="2143125" y="1876657"/>
                </a:cubicBezTo>
                <a:cubicBezTo>
                  <a:pt x="2135659" y="1902788"/>
                  <a:pt x="2124615" y="1927695"/>
                  <a:pt x="2114550" y="1952857"/>
                </a:cubicBezTo>
                <a:cubicBezTo>
                  <a:pt x="2111375" y="1971907"/>
                  <a:pt x="2109215" y="1991154"/>
                  <a:pt x="2105025" y="2010007"/>
                </a:cubicBezTo>
                <a:cubicBezTo>
                  <a:pt x="2102847" y="2019808"/>
                  <a:pt x="2097296" y="2028704"/>
                  <a:pt x="2095500" y="2038582"/>
                </a:cubicBezTo>
                <a:cubicBezTo>
                  <a:pt x="2090921" y="2063767"/>
                  <a:pt x="2089150" y="2089382"/>
                  <a:pt x="2085975" y="2114782"/>
                </a:cubicBezTo>
                <a:cubicBezTo>
                  <a:pt x="2092325" y="2181457"/>
                  <a:pt x="2097045" y="2248307"/>
                  <a:pt x="2105025" y="2314807"/>
                </a:cubicBezTo>
                <a:cubicBezTo>
                  <a:pt x="2106585" y="2327805"/>
                  <a:pt x="2109393" y="2340875"/>
                  <a:pt x="2114550" y="2352907"/>
                </a:cubicBezTo>
                <a:cubicBezTo>
                  <a:pt x="2119059" y="2363429"/>
                  <a:pt x="2127250" y="2371957"/>
                  <a:pt x="2133600" y="2381482"/>
                </a:cubicBezTo>
                <a:cubicBezTo>
                  <a:pt x="2149560" y="2445323"/>
                  <a:pt x="2135274" y="2395472"/>
                  <a:pt x="2162175" y="2467207"/>
                </a:cubicBezTo>
                <a:cubicBezTo>
                  <a:pt x="2165700" y="2476608"/>
                  <a:pt x="2166824" y="2487005"/>
                  <a:pt x="2171700" y="2495782"/>
                </a:cubicBezTo>
                <a:cubicBezTo>
                  <a:pt x="2182819" y="2515796"/>
                  <a:pt x="2197100" y="2533882"/>
                  <a:pt x="2209800" y="2552932"/>
                </a:cubicBezTo>
                <a:cubicBezTo>
                  <a:pt x="2216150" y="2562457"/>
                  <a:pt x="2219325" y="2575157"/>
                  <a:pt x="2228850" y="2581507"/>
                </a:cubicBezTo>
                <a:cubicBezTo>
                  <a:pt x="2238375" y="2587857"/>
                  <a:pt x="2249330" y="2592462"/>
                  <a:pt x="2257425" y="2600557"/>
                </a:cubicBezTo>
                <a:cubicBezTo>
                  <a:pt x="2268650" y="2611782"/>
                  <a:pt x="2272791" y="2629851"/>
                  <a:pt x="2286000" y="2638657"/>
                </a:cubicBezTo>
                <a:cubicBezTo>
                  <a:pt x="2302708" y="2649796"/>
                  <a:pt x="2343150" y="2657707"/>
                  <a:pt x="2343150" y="2657707"/>
                </a:cubicBezTo>
                <a:cubicBezTo>
                  <a:pt x="2352675" y="2673582"/>
                  <a:pt x="2361913" y="2689633"/>
                  <a:pt x="2371725" y="2705332"/>
                </a:cubicBezTo>
                <a:cubicBezTo>
                  <a:pt x="2377792" y="2715040"/>
                  <a:pt x="2386372" y="2723340"/>
                  <a:pt x="2390775" y="2733907"/>
                </a:cubicBezTo>
                <a:cubicBezTo>
                  <a:pt x="2402360" y="2761711"/>
                  <a:pt x="2405880" y="2792691"/>
                  <a:pt x="2419350" y="2819632"/>
                </a:cubicBezTo>
                <a:cubicBezTo>
                  <a:pt x="2425700" y="2832332"/>
                  <a:pt x="2431355" y="2845404"/>
                  <a:pt x="2438400" y="2857732"/>
                </a:cubicBezTo>
                <a:cubicBezTo>
                  <a:pt x="2444080" y="2867671"/>
                  <a:pt x="2452330" y="2876068"/>
                  <a:pt x="2457450" y="2886307"/>
                </a:cubicBezTo>
                <a:cubicBezTo>
                  <a:pt x="2461940" y="2895287"/>
                  <a:pt x="2463020" y="2905654"/>
                  <a:pt x="2466975" y="2914882"/>
                </a:cubicBezTo>
                <a:cubicBezTo>
                  <a:pt x="2472568" y="2927933"/>
                  <a:pt x="2480752" y="2939799"/>
                  <a:pt x="2486025" y="2952982"/>
                </a:cubicBezTo>
                <a:cubicBezTo>
                  <a:pt x="2493483" y="2971626"/>
                  <a:pt x="2496095" y="2992171"/>
                  <a:pt x="2505075" y="3010132"/>
                </a:cubicBezTo>
                <a:cubicBezTo>
                  <a:pt x="2511425" y="3022832"/>
                  <a:pt x="2518532" y="3035181"/>
                  <a:pt x="2524125" y="3048232"/>
                </a:cubicBezTo>
                <a:cubicBezTo>
                  <a:pt x="2548852" y="3105928"/>
                  <a:pt x="2511199" y="3048914"/>
                  <a:pt x="2562225" y="3133957"/>
                </a:cubicBezTo>
                <a:cubicBezTo>
                  <a:pt x="2584595" y="3171240"/>
                  <a:pt x="2617537" y="3198794"/>
                  <a:pt x="2647950" y="3229207"/>
                </a:cubicBezTo>
                <a:cubicBezTo>
                  <a:pt x="2657475" y="3238732"/>
                  <a:pt x="2669053" y="3246574"/>
                  <a:pt x="2676525" y="3257782"/>
                </a:cubicBezTo>
                <a:cubicBezTo>
                  <a:pt x="2682875" y="3267307"/>
                  <a:pt x="2687480" y="3278262"/>
                  <a:pt x="2695575" y="3286357"/>
                </a:cubicBezTo>
                <a:cubicBezTo>
                  <a:pt x="2770500" y="3361282"/>
                  <a:pt x="2674704" y="3240357"/>
                  <a:pt x="2752725" y="3333982"/>
                </a:cubicBezTo>
                <a:cubicBezTo>
                  <a:pt x="2773822" y="3359298"/>
                  <a:pt x="2773886" y="3371014"/>
                  <a:pt x="2790825" y="3400657"/>
                </a:cubicBezTo>
                <a:cubicBezTo>
                  <a:pt x="2796505" y="3410596"/>
                  <a:pt x="2801780" y="3421137"/>
                  <a:pt x="2809875" y="3429232"/>
                </a:cubicBezTo>
                <a:cubicBezTo>
                  <a:pt x="2817970" y="3437327"/>
                  <a:pt x="2828925" y="3441932"/>
                  <a:pt x="2838450" y="3448282"/>
                </a:cubicBezTo>
                <a:cubicBezTo>
                  <a:pt x="2844800" y="3457807"/>
                  <a:pt x="2849405" y="3468762"/>
                  <a:pt x="2857500" y="3476857"/>
                </a:cubicBezTo>
                <a:cubicBezTo>
                  <a:pt x="2893477" y="3512834"/>
                  <a:pt x="2893460" y="3499332"/>
                  <a:pt x="2933700" y="3524482"/>
                </a:cubicBezTo>
                <a:cubicBezTo>
                  <a:pt x="2947162" y="3532896"/>
                  <a:pt x="2958338" y="3544643"/>
                  <a:pt x="2971800" y="3553057"/>
                </a:cubicBezTo>
                <a:cubicBezTo>
                  <a:pt x="2983841" y="3560582"/>
                  <a:pt x="2997724" y="3564802"/>
                  <a:pt x="3009900" y="3572107"/>
                </a:cubicBezTo>
                <a:cubicBezTo>
                  <a:pt x="3029533" y="3583887"/>
                  <a:pt x="3048000" y="3597507"/>
                  <a:pt x="3067050" y="3610207"/>
                </a:cubicBezTo>
                <a:lnTo>
                  <a:pt x="3095625" y="3629257"/>
                </a:lnTo>
                <a:cubicBezTo>
                  <a:pt x="3105150" y="3635607"/>
                  <a:pt x="3115406" y="3640978"/>
                  <a:pt x="3124200" y="3648307"/>
                </a:cubicBezTo>
                <a:cubicBezTo>
                  <a:pt x="3143250" y="3664182"/>
                  <a:pt x="3161171" y="3681519"/>
                  <a:pt x="3181350" y="3695932"/>
                </a:cubicBezTo>
                <a:cubicBezTo>
                  <a:pt x="3203854" y="3712006"/>
                  <a:pt x="3304500" y="3774344"/>
                  <a:pt x="3333750" y="3781657"/>
                </a:cubicBezTo>
                <a:cubicBezTo>
                  <a:pt x="3346450" y="3784832"/>
                  <a:pt x="3359263" y="3787586"/>
                  <a:pt x="3371850" y="3791182"/>
                </a:cubicBezTo>
                <a:cubicBezTo>
                  <a:pt x="3403007" y="3800084"/>
                  <a:pt x="3411182" y="3807998"/>
                  <a:pt x="3448050" y="3810232"/>
                </a:cubicBezTo>
                <a:cubicBezTo>
                  <a:pt x="3536844" y="3815613"/>
                  <a:pt x="3625859" y="3816338"/>
                  <a:pt x="3714750" y="3819757"/>
                </a:cubicBezTo>
                <a:lnTo>
                  <a:pt x="3943350" y="3829282"/>
                </a:lnTo>
                <a:cubicBezTo>
                  <a:pt x="4079193" y="3856451"/>
                  <a:pt x="4006317" y="3845849"/>
                  <a:pt x="4162425" y="3857857"/>
                </a:cubicBezTo>
                <a:cubicBezTo>
                  <a:pt x="4210050" y="3870557"/>
                  <a:pt x="4256506" y="3888986"/>
                  <a:pt x="4305300" y="3895957"/>
                </a:cubicBezTo>
                <a:cubicBezTo>
                  <a:pt x="4384934" y="3907333"/>
                  <a:pt x="4350195" y="3900037"/>
                  <a:pt x="4410075" y="3915007"/>
                </a:cubicBezTo>
                <a:cubicBezTo>
                  <a:pt x="4460677" y="3948742"/>
                  <a:pt x="4416370" y="3922038"/>
                  <a:pt x="4486275" y="3953107"/>
                </a:cubicBezTo>
                <a:cubicBezTo>
                  <a:pt x="4513320" y="3965127"/>
                  <a:pt x="4525072" y="3975813"/>
                  <a:pt x="4552950" y="3981682"/>
                </a:cubicBezTo>
                <a:cubicBezTo>
                  <a:pt x="4712759" y="4015326"/>
                  <a:pt x="4680471" y="4008343"/>
                  <a:pt x="4829175" y="4019782"/>
                </a:cubicBezTo>
                <a:lnTo>
                  <a:pt x="4886325" y="4029307"/>
                </a:lnTo>
                <a:cubicBezTo>
                  <a:pt x="4902253" y="4032203"/>
                  <a:pt x="4917923" y="4036542"/>
                  <a:pt x="4933950" y="4038832"/>
                </a:cubicBezTo>
                <a:cubicBezTo>
                  <a:pt x="5024704" y="4051797"/>
                  <a:pt x="5094212" y="4052498"/>
                  <a:pt x="5191125" y="4057882"/>
                </a:cubicBezTo>
                <a:cubicBezTo>
                  <a:pt x="5241925" y="4051532"/>
                  <a:pt x="5294015" y="4051861"/>
                  <a:pt x="5343525" y="4038832"/>
                </a:cubicBezTo>
                <a:cubicBezTo>
                  <a:pt x="5356552" y="4035404"/>
                  <a:pt x="5361467" y="4018527"/>
                  <a:pt x="5372100" y="4010257"/>
                </a:cubicBezTo>
                <a:cubicBezTo>
                  <a:pt x="5390172" y="3996201"/>
                  <a:pt x="5410200" y="3984857"/>
                  <a:pt x="5429250" y="3972157"/>
                </a:cubicBezTo>
                <a:cubicBezTo>
                  <a:pt x="5448300" y="3959457"/>
                  <a:pt x="5465922" y="3944296"/>
                  <a:pt x="5486400" y="3934057"/>
                </a:cubicBezTo>
                <a:cubicBezTo>
                  <a:pt x="5533645" y="3910435"/>
                  <a:pt x="5523213" y="3920671"/>
                  <a:pt x="5562600" y="3876907"/>
                </a:cubicBezTo>
                <a:cubicBezTo>
                  <a:pt x="5579189" y="3858475"/>
                  <a:pt x="5596470" y="3840390"/>
                  <a:pt x="5610225" y="3819757"/>
                </a:cubicBezTo>
                <a:cubicBezTo>
                  <a:pt x="5629109" y="3791431"/>
                  <a:pt x="5638536" y="3747578"/>
                  <a:pt x="5667375" y="3724507"/>
                </a:cubicBezTo>
                <a:cubicBezTo>
                  <a:pt x="5687363" y="3708516"/>
                  <a:pt x="5712454" y="3700150"/>
                  <a:pt x="5734050" y="3686407"/>
                </a:cubicBezTo>
                <a:cubicBezTo>
                  <a:pt x="5749870" y="3676340"/>
                  <a:pt x="5781612" y="3648339"/>
                  <a:pt x="5800725" y="3638782"/>
                </a:cubicBezTo>
                <a:cubicBezTo>
                  <a:pt x="5881641" y="3598324"/>
                  <a:pt x="5748478" y="3695839"/>
                  <a:pt x="5905500" y="3591157"/>
                </a:cubicBezTo>
                <a:cubicBezTo>
                  <a:pt x="5915025" y="3584807"/>
                  <a:pt x="5925281" y="3579436"/>
                  <a:pt x="5934075" y="3572107"/>
                </a:cubicBezTo>
                <a:cubicBezTo>
                  <a:pt x="5944423" y="3563483"/>
                  <a:pt x="5951756" y="3551455"/>
                  <a:pt x="5962650" y="3543532"/>
                </a:cubicBezTo>
                <a:cubicBezTo>
                  <a:pt x="5986874" y="3525915"/>
                  <a:pt x="6014626" y="3513524"/>
                  <a:pt x="6038850" y="3495907"/>
                </a:cubicBezTo>
                <a:cubicBezTo>
                  <a:pt x="6049744" y="3487984"/>
                  <a:pt x="6057198" y="3476098"/>
                  <a:pt x="6067425" y="3467332"/>
                </a:cubicBezTo>
                <a:cubicBezTo>
                  <a:pt x="6165531" y="3383241"/>
                  <a:pt x="6034839" y="3509443"/>
                  <a:pt x="6153150" y="3391132"/>
                </a:cubicBezTo>
                <a:cubicBezTo>
                  <a:pt x="6170969" y="3302038"/>
                  <a:pt x="6150388" y="3373510"/>
                  <a:pt x="6219825" y="3257782"/>
                </a:cubicBezTo>
                <a:cubicBezTo>
                  <a:pt x="6225911" y="3247639"/>
                  <a:pt x="6280155" y="3149827"/>
                  <a:pt x="6305550" y="3124432"/>
                </a:cubicBezTo>
                <a:cubicBezTo>
                  <a:pt x="6321092" y="3108890"/>
                  <a:pt x="6389390" y="3066055"/>
                  <a:pt x="6400800" y="3057757"/>
                </a:cubicBezTo>
                <a:cubicBezTo>
                  <a:pt x="6417242" y="3045800"/>
                  <a:pt x="6432550" y="3032357"/>
                  <a:pt x="6448425" y="3019657"/>
                </a:cubicBezTo>
                <a:cubicBezTo>
                  <a:pt x="6601737" y="2770525"/>
                  <a:pt x="6460867" y="3024403"/>
                  <a:pt x="6562725" y="2762482"/>
                </a:cubicBezTo>
                <a:cubicBezTo>
                  <a:pt x="6568479" y="2747686"/>
                  <a:pt x="6581046" y="2736501"/>
                  <a:pt x="6591300" y="2724382"/>
                </a:cubicBezTo>
                <a:cubicBezTo>
                  <a:pt x="6598762" y="2715563"/>
                  <a:pt x="6669152" y="2644878"/>
                  <a:pt x="6686550" y="2610082"/>
                </a:cubicBezTo>
                <a:cubicBezTo>
                  <a:pt x="6703707" y="2575768"/>
                  <a:pt x="6719063" y="2540569"/>
                  <a:pt x="6734175" y="2505307"/>
                </a:cubicBezTo>
                <a:cubicBezTo>
                  <a:pt x="6738130" y="2496079"/>
                  <a:pt x="6739210" y="2485712"/>
                  <a:pt x="6743700" y="2476732"/>
                </a:cubicBezTo>
                <a:cubicBezTo>
                  <a:pt x="6770965" y="2422203"/>
                  <a:pt x="6778110" y="2432598"/>
                  <a:pt x="6800850" y="2371957"/>
                </a:cubicBezTo>
                <a:cubicBezTo>
                  <a:pt x="6812489" y="2340920"/>
                  <a:pt x="6819900" y="2308457"/>
                  <a:pt x="6829425" y="2276707"/>
                </a:cubicBezTo>
                <a:cubicBezTo>
                  <a:pt x="6832600" y="2229082"/>
                  <a:pt x="6833679" y="2181271"/>
                  <a:pt x="6838950" y="2133832"/>
                </a:cubicBezTo>
                <a:cubicBezTo>
                  <a:pt x="6840059" y="2123853"/>
                  <a:pt x="6848039" y="2115288"/>
                  <a:pt x="6848475" y="2105257"/>
                </a:cubicBezTo>
                <a:cubicBezTo>
                  <a:pt x="6854407" y="1968824"/>
                  <a:pt x="6852431" y="1832130"/>
                  <a:pt x="6858000" y="1695682"/>
                </a:cubicBezTo>
                <a:cubicBezTo>
                  <a:pt x="6858788" y="1676385"/>
                  <a:pt x="6860925" y="1656682"/>
                  <a:pt x="6867525" y="1638532"/>
                </a:cubicBezTo>
                <a:cubicBezTo>
                  <a:pt x="6873852" y="1621133"/>
                  <a:pt x="6887109" y="1607091"/>
                  <a:pt x="6896100" y="1590907"/>
                </a:cubicBezTo>
                <a:cubicBezTo>
                  <a:pt x="6902996" y="1578495"/>
                  <a:pt x="6908800" y="1565507"/>
                  <a:pt x="6915150" y="1552807"/>
                </a:cubicBezTo>
                <a:cubicBezTo>
                  <a:pt x="6921500" y="1524232"/>
                  <a:pt x="6924943" y="1494852"/>
                  <a:pt x="6934200" y="1467082"/>
                </a:cubicBezTo>
                <a:cubicBezTo>
                  <a:pt x="6937820" y="1456222"/>
                  <a:pt x="6948741" y="1449029"/>
                  <a:pt x="6953250" y="1438507"/>
                </a:cubicBezTo>
                <a:cubicBezTo>
                  <a:pt x="6958407" y="1426475"/>
                  <a:pt x="6960032" y="1413207"/>
                  <a:pt x="6962775" y="1400407"/>
                </a:cubicBezTo>
                <a:cubicBezTo>
                  <a:pt x="6969559" y="1368747"/>
                  <a:pt x="6975041" y="1336817"/>
                  <a:pt x="6981825" y="1305157"/>
                </a:cubicBezTo>
                <a:cubicBezTo>
                  <a:pt x="6984568" y="1292357"/>
                  <a:pt x="6988510" y="1279836"/>
                  <a:pt x="6991350" y="1267057"/>
                </a:cubicBezTo>
                <a:cubicBezTo>
                  <a:pt x="6994862" y="1251253"/>
                  <a:pt x="6994176" y="1234170"/>
                  <a:pt x="7000875" y="1219432"/>
                </a:cubicBezTo>
                <a:cubicBezTo>
                  <a:pt x="7010349" y="1198589"/>
                  <a:pt x="7038975" y="1162282"/>
                  <a:pt x="7038975" y="1162282"/>
                </a:cubicBezTo>
                <a:cubicBezTo>
                  <a:pt x="7051818" y="1175125"/>
                  <a:pt x="7091237" y="1211850"/>
                  <a:pt x="7096125" y="1228957"/>
                </a:cubicBezTo>
                <a:cubicBezTo>
                  <a:pt x="7133477" y="1359689"/>
                  <a:pt x="7067065" y="1295268"/>
                  <a:pt x="7143750" y="1352782"/>
                </a:cubicBezTo>
                <a:cubicBezTo>
                  <a:pt x="7150100" y="1371832"/>
                  <a:pt x="7159960" y="1390053"/>
                  <a:pt x="7162800" y="1409932"/>
                </a:cubicBezTo>
                <a:cubicBezTo>
                  <a:pt x="7178629" y="1520737"/>
                  <a:pt x="7176908" y="1533039"/>
                  <a:pt x="7200900" y="1629007"/>
                </a:cubicBezTo>
                <a:cubicBezTo>
                  <a:pt x="7203335" y="1638747"/>
                  <a:pt x="7207250" y="1648057"/>
                  <a:pt x="7210425" y="1657582"/>
                </a:cubicBezTo>
                <a:cubicBezTo>
                  <a:pt x="7207250" y="1692507"/>
                  <a:pt x="7204389" y="1727462"/>
                  <a:pt x="7200900" y="1762357"/>
                </a:cubicBezTo>
                <a:cubicBezTo>
                  <a:pt x="7198039" y="1790965"/>
                  <a:pt x="7193763" y="1819430"/>
                  <a:pt x="7191375" y="1848082"/>
                </a:cubicBezTo>
                <a:cubicBezTo>
                  <a:pt x="7187411" y="1895648"/>
                  <a:pt x="7185025" y="1943332"/>
                  <a:pt x="7181850" y="1990957"/>
                </a:cubicBezTo>
                <a:cubicBezTo>
                  <a:pt x="7178675" y="2181457"/>
                  <a:pt x="7177615" y="2372004"/>
                  <a:pt x="7172325" y="2562457"/>
                </a:cubicBezTo>
                <a:cubicBezTo>
                  <a:pt x="7165643" y="2803011"/>
                  <a:pt x="7136195" y="2555549"/>
                  <a:pt x="7172325" y="2952982"/>
                </a:cubicBezTo>
                <a:cubicBezTo>
                  <a:pt x="7173611" y="2967123"/>
                  <a:pt x="7185782" y="2978031"/>
                  <a:pt x="7191375" y="2991082"/>
                </a:cubicBezTo>
                <a:cubicBezTo>
                  <a:pt x="7195330" y="3000310"/>
                  <a:pt x="7195331" y="3011303"/>
                  <a:pt x="7200900" y="3019657"/>
                </a:cubicBezTo>
                <a:cubicBezTo>
                  <a:pt x="7208372" y="3030865"/>
                  <a:pt x="7219950" y="3038707"/>
                  <a:pt x="7229475" y="3048232"/>
                </a:cubicBezTo>
                <a:cubicBezTo>
                  <a:pt x="7239000" y="3095857"/>
                  <a:pt x="7248962" y="3143397"/>
                  <a:pt x="7258050" y="3191107"/>
                </a:cubicBezTo>
                <a:cubicBezTo>
                  <a:pt x="7261664" y="3210079"/>
                  <a:pt x="7265827" y="3229024"/>
                  <a:pt x="7267575" y="3248257"/>
                </a:cubicBezTo>
                <a:cubicBezTo>
                  <a:pt x="7286889" y="3460710"/>
                  <a:pt x="7264326" y="3336785"/>
                  <a:pt x="7286625" y="3448282"/>
                </a:cubicBezTo>
                <a:cubicBezTo>
                  <a:pt x="7289800" y="3514957"/>
                  <a:pt x="7290607" y="3581787"/>
                  <a:pt x="7296150" y="3648307"/>
                </a:cubicBezTo>
                <a:cubicBezTo>
                  <a:pt x="7296984" y="3658313"/>
                  <a:pt x="7305219" y="3666852"/>
                  <a:pt x="7305675" y="3676882"/>
                </a:cubicBezTo>
                <a:cubicBezTo>
                  <a:pt x="7311588" y="3806961"/>
                  <a:pt x="7309890" y="3937302"/>
                  <a:pt x="7315200" y="4067407"/>
                </a:cubicBezTo>
                <a:cubicBezTo>
                  <a:pt x="7316244" y="4092983"/>
                  <a:pt x="7318969" y="4118665"/>
                  <a:pt x="7324725" y="4143607"/>
                </a:cubicBezTo>
                <a:cubicBezTo>
                  <a:pt x="7328570" y="4160267"/>
                  <a:pt x="7338368" y="4175012"/>
                  <a:pt x="7343775" y="4191232"/>
                </a:cubicBezTo>
                <a:cubicBezTo>
                  <a:pt x="7347915" y="4203651"/>
                  <a:pt x="7350125" y="4216632"/>
                  <a:pt x="7353300" y="4229332"/>
                </a:cubicBezTo>
                <a:cubicBezTo>
                  <a:pt x="7346950" y="4270607"/>
                  <a:pt x="7344378" y="4312643"/>
                  <a:pt x="7334250" y="4353157"/>
                </a:cubicBezTo>
                <a:cubicBezTo>
                  <a:pt x="7331474" y="4364263"/>
                  <a:pt x="7324578" y="4375167"/>
                  <a:pt x="7315200" y="4381732"/>
                </a:cubicBezTo>
                <a:cubicBezTo>
                  <a:pt x="7291935" y="4398017"/>
                  <a:pt x="7264853" y="4408081"/>
                  <a:pt x="7239000" y="4419832"/>
                </a:cubicBezTo>
                <a:cubicBezTo>
                  <a:pt x="7229860" y="4423987"/>
                  <a:pt x="7219950" y="4426182"/>
                  <a:pt x="7210425" y="4429357"/>
                </a:cubicBezTo>
                <a:cubicBezTo>
                  <a:pt x="7188200" y="4451582"/>
                  <a:pt x="7173350" y="4485461"/>
                  <a:pt x="7143750" y="4496032"/>
                </a:cubicBezTo>
                <a:cubicBezTo>
                  <a:pt x="7099300" y="4511907"/>
                  <a:pt x="7055609" y="4530094"/>
                  <a:pt x="7010400" y="4543657"/>
                </a:cubicBezTo>
                <a:cubicBezTo>
                  <a:pt x="6991902" y="4549206"/>
                  <a:pt x="6972425" y="4550881"/>
                  <a:pt x="6953250" y="4553182"/>
                </a:cubicBezTo>
                <a:cubicBezTo>
                  <a:pt x="6781012" y="4573851"/>
                  <a:pt x="6783009" y="4571561"/>
                  <a:pt x="6619875" y="4581757"/>
                </a:cubicBezTo>
                <a:cubicBezTo>
                  <a:pt x="5609088" y="4535812"/>
                  <a:pt x="6665329" y="4575697"/>
                  <a:pt x="4695825" y="4581757"/>
                </a:cubicBezTo>
                <a:lnTo>
                  <a:pt x="3105150" y="4572232"/>
                </a:lnTo>
                <a:cubicBezTo>
                  <a:pt x="3086100" y="4569057"/>
                  <a:pt x="3067119" y="4565438"/>
                  <a:pt x="3048000" y="4562707"/>
                </a:cubicBezTo>
                <a:cubicBezTo>
                  <a:pt x="3000436" y="4555912"/>
                  <a:pt x="2952558" y="4551308"/>
                  <a:pt x="2905125" y="4543657"/>
                </a:cubicBezTo>
                <a:cubicBezTo>
                  <a:pt x="2651700" y="4502782"/>
                  <a:pt x="2853619" y="4522289"/>
                  <a:pt x="2619375" y="4505557"/>
                </a:cubicBezTo>
                <a:cubicBezTo>
                  <a:pt x="2587625" y="4499207"/>
                  <a:pt x="2556495" y="4487278"/>
                  <a:pt x="2524125" y="4486507"/>
                </a:cubicBezTo>
                <a:cubicBezTo>
                  <a:pt x="2421980" y="4484075"/>
                  <a:pt x="2164518" y="4498917"/>
                  <a:pt x="2038350" y="4505557"/>
                </a:cubicBezTo>
                <a:cubicBezTo>
                  <a:pt x="1868859" y="4529770"/>
                  <a:pt x="2045851" y="4502152"/>
                  <a:pt x="1933575" y="4524607"/>
                </a:cubicBezTo>
                <a:cubicBezTo>
                  <a:pt x="1914637" y="4528395"/>
                  <a:pt x="1895278" y="4529942"/>
                  <a:pt x="1876425" y="4534132"/>
                </a:cubicBezTo>
                <a:cubicBezTo>
                  <a:pt x="1866624" y="4536310"/>
                  <a:pt x="1857504" y="4540899"/>
                  <a:pt x="1847850" y="4543657"/>
                </a:cubicBezTo>
                <a:cubicBezTo>
                  <a:pt x="1835263" y="4547253"/>
                  <a:pt x="1822587" y="4550615"/>
                  <a:pt x="1809750" y="4553182"/>
                </a:cubicBezTo>
                <a:cubicBezTo>
                  <a:pt x="1790812" y="4556970"/>
                  <a:pt x="1771453" y="4558517"/>
                  <a:pt x="1752600" y="4562707"/>
                </a:cubicBezTo>
                <a:cubicBezTo>
                  <a:pt x="1666069" y="4581936"/>
                  <a:pt x="1821712" y="4571988"/>
                  <a:pt x="1628775" y="4591282"/>
                </a:cubicBezTo>
                <a:lnTo>
                  <a:pt x="1533525" y="4600807"/>
                </a:lnTo>
                <a:cubicBezTo>
                  <a:pt x="1387475" y="4581757"/>
                  <a:pt x="1240286" y="4570005"/>
                  <a:pt x="1095375" y="4543657"/>
                </a:cubicBezTo>
                <a:cubicBezTo>
                  <a:pt x="1030148" y="4531798"/>
                  <a:pt x="904875" y="4486507"/>
                  <a:pt x="904875" y="4486507"/>
                </a:cubicBezTo>
                <a:cubicBezTo>
                  <a:pt x="852868" y="4451835"/>
                  <a:pt x="897346" y="4486067"/>
                  <a:pt x="847725" y="4429357"/>
                </a:cubicBezTo>
                <a:cubicBezTo>
                  <a:pt x="835898" y="4415840"/>
                  <a:pt x="819588" y="4406201"/>
                  <a:pt x="809625" y="4391257"/>
                </a:cubicBezTo>
                <a:cubicBezTo>
                  <a:pt x="685300" y="4204770"/>
                  <a:pt x="780530" y="4305012"/>
                  <a:pt x="704850" y="4229332"/>
                </a:cubicBezTo>
                <a:cubicBezTo>
                  <a:pt x="701675" y="4219807"/>
                  <a:pt x="700384" y="4209430"/>
                  <a:pt x="695325" y="4200757"/>
                </a:cubicBezTo>
                <a:cubicBezTo>
                  <a:pt x="652329" y="4127049"/>
                  <a:pt x="614075" y="4081407"/>
                  <a:pt x="552450" y="4019782"/>
                </a:cubicBezTo>
                <a:cubicBezTo>
                  <a:pt x="534915" y="4002247"/>
                  <a:pt x="516693" y="3984698"/>
                  <a:pt x="495300" y="3972157"/>
                </a:cubicBezTo>
                <a:cubicBezTo>
                  <a:pt x="424242" y="3930503"/>
                  <a:pt x="349896" y="3894692"/>
                  <a:pt x="276225" y="3857857"/>
                </a:cubicBezTo>
                <a:cubicBezTo>
                  <a:pt x="235565" y="3837527"/>
                  <a:pt x="194297" y="3818348"/>
                  <a:pt x="152400" y="3800707"/>
                </a:cubicBezTo>
                <a:cubicBezTo>
                  <a:pt x="60100" y="3761844"/>
                  <a:pt x="125805" y="3802027"/>
                  <a:pt x="66675" y="3762607"/>
                </a:cubicBezTo>
                <a:cubicBezTo>
                  <a:pt x="42226" y="3664810"/>
                  <a:pt x="75457" y="3786025"/>
                  <a:pt x="38100" y="3686407"/>
                </a:cubicBezTo>
                <a:cubicBezTo>
                  <a:pt x="33503" y="3674150"/>
                  <a:pt x="31142" y="3661144"/>
                  <a:pt x="28575" y="3648307"/>
                </a:cubicBezTo>
                <a:cubicBezTo>
                  <a:pt x="7406" y="3542462"/>
                  <a:pt x="10996" y="3556768"/>
                  <a:pt x="0" y="3457807"/>
                </a:cubicBezTo>
                <a:cubicBezTo>
                  <a:pt x="3175" y="3235557"/>
                  <a:pt x="3600" y="3013251"/>
                  <a:pt x="9525" y="2791057"/>
                </a:cubicBezTo>
                <a:cubicBezTo>
                  <a:pt x="9957" y="2774873"/>
                  <a:pt x="16154" y="2759360"/>
                  <a:pt x="19050" y="2743432"/>
                </a:cubicBezTo>
                <a:cubicBezTo>
                  <a:pt x="22505" y="2724431"/>
                  <a:pt x="26180" y="2705446"/>
                  <a:pt x="28575" y="2686282"/>
                </a:cubicBezTo>
                <a:cubicBezTo>
                  <a:pt x="54841" y="2476154"/>
                  <a:pt x="24166" y="2672433"/>
                  <a:pt x="47625" y="2543407"/>
                </a:cubicBezTo>
                <a:cubicBezTo>
                  <a:pt x="51080" y="2524406"/>
                  <a:pt x="52677" y="2505045"/>
                  <a:pt x="57150" y="2486257"/>
                </a:cubicBezTo>
                <a:cubicBezTo>
                  <a:pt x="68566" y="2438308"/>
                  <a:pt x="82706" y="2391048"/>
                  <a:pt x="95250" y="2343382"/>
                </a:cubicBezTo>
                <a:cubicBezTo>
                  <a:pt x="98582" y="2330722"/>
                  <a:pt x="102433" y="2318162"/>
                  <a:pt x="104775" y="2305282"/>
                </a:cubicBezTo>
                <a:cubicBezTo>
                  <a:pt x="111125" y="2270357"/>
                  <a:pt x="116387" y="2235217"/>
                  <a:pt x="123825" y="2200507"/>
                </a:cubicBezTo>
                <a:cubicBezTo>
                  <a:pt x="125929" y="2190690"/>
                  <a:pt x="129527" y="2181216"/>
                  <a:pt x="133350" y="2171932"/>
                </a:cubicBezTo>
                <a:cubicBezTo>
                  <a:pt x="151763" y="2127214"/>
                  <a:pt x="170859" y="2082774"/>
                  <a:pt x="190500" y="2038582"/>
                </a:cubicBezTo>
                <a:cubicBezTo>
                  <a:pt x="196267" y="2025607"/>
                  <a:pt x="203957" y="2013533"/>
                  <a:pt x="209550" y="2000482"/>
                </a:cubicBezTo>
                <a:cubicBezTo>
                  <a:pt x="213505" y="1991254"/>
                  <a:pt x="214585" y="1980887"/>
                  <a:pt x="219075" y="1971907"/>
                </a:cubicBezTo>
                <a:cubicBezTo>
                  <a:pt x="227354" y="1955348"/>
                  <a:pt x="239989" y="1941136"/>
                  <a:pt x="247650" y="1924282"/>
                </a:cubicBezTo>
                <a:cubicBezTo>
                  <a:pt x="255959" y="1906001"/>
                  <a:pt x="258977" y="1885668"/>
                  <a:pt x="266700" y="1867132"/>
                </a:cubicBezTo>
                <a:cubicBezTo>
                  <a:pt x="274892" y="1847472"/>
                  <a:pt x="287083" y="1829642"/>
                  <a:pt x="295275" y="1809982"/>
                </a:cubicBezTo>
                <a:cubicBezTo>
                  <a:pt x="324888" y="1738910"/>
                  <a:pt x="306738" y="1768408"/>
                  <a:pt x="323850" y="1695682"/>
                </a:cubicBezTo>
                <a:cubicBezTo>
                  <a:pt x="332141" y="1660444"/>
                  <a:pt x="340249" y="1624999"/>
                  <a:pt x="352425" y="1590907"/>
                </a:cubicBezTo>
                <a:cubicBezTo>
                  <a:pt x="356275" y="1580126"/>
                  <a:pt x="365125" y="1571857"/>
                  <a:pt x="371475" y="1562332"/>
                </a:cubicBezTo>
                <a:cubicBezTo>
                  <a:pt x="381000" y="1521057"/>
                  <a:pt x="389776" y="1479602"/>
                  <a:pt x="400050" y="1438507"/>
                </a:cubicBezTo>
                <a:cubicBezTo>
                  <a:pt x="405656" y="1416083"/>
                  <a:pt x="412458" y="1393972"/>
                  <a:pt x="419100" y="1371832"/>
                </a:cubicBezTo>
                <a:cubicBezTo>
                  <a:pt x="421985" y="1362215"/>
                  <a:pt x="424670" y="1352485"/>
                  <a:pt x="428625" y="1343257"/>
                </a:cubicBezTo>
                <a:cubicBezTo>
                  <a:pt x="434218" y="1330206"/>
                  <a:pt x="442082" y="1318208"/>
                  <a:pt x="447675" y="1305157"/>
                </a:cubicBezTo>
                <a:cubicBezTo>
                  <a:pt x="461504" y="1272889"/>
                  <a:pt x="452973" y="1271735"/>
                  <a:pt x="476250" y="1238482"/>
                </a:cubicBezTo>
                <a:cubicBezTo>
                  <a:pt x="592825" y="1071947"/>
                  <a:pt x="468489" y="1273642"/>
                  <a:pt x="552450" y="1133707"/>
                </a:cubicBezTo>
                <a:cubicBezTo>
                  <a:pt x="570898" y="1059914"/>
                  <a:pt x="546898" y="1128145"/>
                  <a:pt x="590550" y="1067032"/>
                </a:cubicBezTo>
                <a:cubicBezTo>
                  <a:pt x="598803" y="1055478"/>
                  <a:pt x="604007" y="1041983"/>
                  <a:pt x="609600" y="1028932"/>
                </a:cubicBezTo>
                <a:cubicBezTo>
                  <a:pt x="613555" y="1019704"/>
                  <a:pt x="613556" y="1008711"/>
                  <a:pt x="619125" y="1000357"/>
                </a:cubicBezTo>
                <a:cubicBezTo>
                  <a:pt x="626597" y="989149"/>
                  <a:pt x="638175" y="981307"/>
                  <a:pt x="647700" y="971782"/>
                </a:cubicBezTo>
                <a:cubicBezTo>
                  <a:pt x="671641" y="899958"/>
                  <a:pt x="639346" y="988490"/>
                  <a:pt x="676275" y="914632"/>
                </a:cubicBezTo>
                <a:cubicBezTo>
                  <a:pt x="701867" y="863449"/>
                  <a:pt x="658449" y="885241"/>
                  <a:pt x="742950" y="828907"/>
                </a:cubicBezTo>
                <a:cubicBezTo>
                  <a:pt x="752475" y="822557"/>
                  <a:pt x="760806" y="813877"/>
                  <a:pt x="771525" y="809857"/>
                </a:cubicBezTo>
                <a:cubicBezTo>
                  <a:pt x="786684" y="804173"/>
                  <a:pt x="787400" y="809857"/>
                  <a:pt x="790575" y="809857"/>
                </a:cubicBezTo>
                <a:close/>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onne 5">
            <a:extLst>
              <a:ext uri="{FF2B5EF4-FFF2-40B4-BE49-F238E27FC236}">
                <a16:creationId xmlns:a16="http://schemas.microsoft.com/office/drawing/2014/main" id="{97D12941-9452-41FF-A8AC-CBC1227F0BD1}"/>
              </a:ext>
            </a:extLst>
          </p:cNvPr>
          <p:cNvSpPr/>
          <p:nvPr/>
        </p:nvSpPr>
        <p:spPr>
          <a:xfrm>
            <a:off x="9867900" y="4638675"/>
            <a:ext cx="381000" cy="342900"/>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Sonne 6">
            <a:extLst>
              <a:ext uri="{FF2B5EF4-FFF2-40B4-BE49-F238E27FC236}">
                <a16:creationId xmlns:a16="http://schemas.microsoft.com/office/drawing/2014/main" id="{DE052A91-9F6A-468E-A682-ED0F57866CDD}"/>
              </a:ext>
            </a:extLst>
          </p:cNvPr>
          <p:cNvSpPr/>
          <p:nvPr/>
        </p:nvSpPr>
        <p:spPr>
          <a:xfrm>
            <a:off x="9886950" y="4981575"/>
            <a:ext cx="381000" cy="342900"/>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onne 7">
            <a:extLst>
              <a:ext uri="{FF2B5EF4-FFF2-40B4-BE49-F238E27FC236}">
                <a16:creationId xmlns:a16="http://schemas.microsoft.com/office/drawing/2014/main" id="{3C447337-B189-4D0C-A867-AEB4F0537823}"/>
              </a:ext>
            </a:extLst>
          </p:cNvPr>
          <p:cNvSpPr/>
          <p:nvPr/>
        </p:nvSpPr>
        <p:spPr>
          <a:xfrm>
            <a:off x="8839200" y="4100396"/>
            <a:ext cx="381000" cy="342900"/>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Sonne 8">
            <a:extLst>
              <a:ext uri="{FF2B5EF4-FFF2-40B4-BE49-F238E27FC236}">
                <a16:creationId xmlns:a16="http://schemas.microsoft.com/office/drawing/2014/main" id="{24AB5DE4-80CE-4DAC-BD0D-03691A506B3F}"/>
              </a:ext>
            </a:extLst>
          </p:cNvPr>
          <p:cNvSpPr/>
          <p:nvPr/>
        </p:nvSpPr>
        <p:spPr>
          <a:xfrm>
            <a:off x="9486900" y="4810125"/>
            <a:ext cx="381000" cy="342900"/>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Sonne 9">
            <a:extLst>
              <a:ext uri="{FF2B5EF4-FFF2-40B4-BE49-F238E27FC236}">
                <a16:creationId xmlns:a16="http://schemas.microsoft.com/office/drawing/2014/main" id="{6E3DC8DE-F79B-4A99-9F23-655BC004BDC3}"/>
              </a:ext>
            </a:extLst>
          </p:cNvPr>
          <p:cNvSpPr/>
          <p:nvPr/>
        </p:nvSpPr>
        <p:spPr>
          <a:xfrm>
            <a:off x="8963025" y="4810125"/>
            <a:ext cx="381000" cy="342900"/>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olke 10">
            <a:extLst>
              <a:ext uri="{FF2B5EF4-FFF2-40B4-BE49-F238E27FC236}">
                <a16:creationId xmlns:a16="http://schemas.microsoft.com/office/drawing/2014/main" id="{4E0F4E23-DF8C-47E0-A837-DF93A776E63A}"/>
              </a:ext>
            </a:extLst>
          </p:cNvPr>
          <p:cNvSpPr/>
          <p:nvPr/>
        </p:nvSpPr>
        <p:spPr>
          <a:xfrm>
            <a:off x="6324600" y="2571518"/>
            <a:ext cx="523875"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olke 11">
            <a:extLst>
              <a:ext uri="{FF2B5EF4-FFF2-40B4-BE49-F238E27FC236}">
                <a16:creationId xmlns:a16="http://schemas.microsoft.com/office/drawing/2014/main" id="{28B982DD-CB71-4A36-8BBD-F3E5F0E5B66E}"/>
              </a:ext>
            </a:extLst>
          </p:cNvPr>
          <p:cNvSpPr/>
          <p:nvPr/>
        </p:nvSpPr>
        <p:spPr>
          <a:xfrm>
            <a:off x="5845970" y="3033707"/>
            <a:ext cx="652463" cy="34607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olke 12">
            <a:extLst>
              <a:ext uri="{FF2B5EF4-FFF2-40B4-BE49-F238E27FC236}">
                <a16:creationId xmlns:a16="http://schemas.microsoft.com/office/drawing/2014/main" id="{C52E5928-719E-4B02-AC75-F29D2B23AF07}"/>
              </a:ext>
            </a:extLst>
          </p:cNvPr>
          <p:cNvSpPr/>
          <p:nvPr/>
        </p:nvSpPr>
        <p:spPr>
          <a:xfrm>
            <a:off x="7210424" y="2562341"/>
            <a:ext cx="895350"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Wolke 13">
            <a:extLst>
              <a:ext uri="{FF2B5EF4-FFF2-40B4-BE49-F238E27FC236}">
                <a16:creationId xmlns:a16="http://schemas.microsoft.com/office/drawing/2014/main" id="{7E2D4E40-672C-4C61-ADBD-4E198C8F27CE}"/>
              </a:ext>
            </a:extLst>
          </p:cNvPr>
          <p:cNvSpPr/>
          <p:nvPr/>
        </p:nvSpPr>
        <p:spPr>
          <a:xfrm>
            <a:off x="6806041" y="2714045"/>
            <a:ext cx="523875"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olke 14">
            <a:extLst>
              <a:ext uri="{FF2B5EF4-FFF2-40B4-BE49-F238E27FC236}">
                <a16:creationId xmlns:a16="http://schemas.microsoft.com/office/drawing/2014/main" id="{EC45146C-480F-457C-819E-11B508C864A6}"/>
              </a:ext>
            </a:extLst>
          </p:cNvPr>
          <p:cNvSpPr/>
          <p:nvPr/>
        </p:nvSpPr>
        <p:spPr>
          <a:xfrm rot="18261988">
            <a:off x="5739246" y="3537921"/>
            <a:ext cx="523875"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olke 15">
            <a:extLst>
              <a:ext uri="{FF2B5EF4-FFF2-40B4-BE49-F238E27FC236}">
                <a16:creationId xmlns:a16="http://schemas.microsoft.com/office/drawing/2014/main" id="{693AEB8C-4D65-45DA-9C3B-73F5944867C4}"/>
              </a:ext>
            </a:extLst>
          </p:cNvPr>
          <p:cNvSpPr/>
          <p:nvPr/>
        </p:nvSpPr>
        <p:spPr>
          <a:xfrm rot="17375347">
            <a:off x="6896099" y="2225212"/>
            <a:ext cx="523875"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olke 16">
            <a:extLst>
              <a:ext uri="{FF2B5EF4-FFF2-40B4-BE49-F238E27FC236}">
                <a16:creationId xmlns:a16="http://schemas.microsoft.com/office/drawing/2014/main" id="{163D1F11-50AF-4101-A080-BE2900A60004}"/>
              </a:ext>
            </a:extLst>
          </p:cNvPr>
          <p:cNvSpPr/>
          <p:nvPr/>
        </p:nvSpPr>
        <p:spPr>
          <a:xfrm rot="1471785">
            <a:off x="5754714" y="2641328"/>
            <a:ext cx="523875"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Inhaltsplatzhalter 12" descr="Satellitenantenne">
            <a:extLst>
              <a:ext uri="{FF2B5EF4-FFF2-40B4-BE49-F238E27FC236}">
                <a16:creationId xmlns:a16="http://schemas.microsoft.com/office/drawing/2014/main" id="{FD27079E-1B42-4DF2-ABA6-3F3687588AF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8053189">
            <a:off x="7925982" y="123866"/>
            <a:ext cx="914400" cy="914400"/>
          </a:xfrm>
        </p:spPr>
      </p:pic>
    </p:spTree>
    <p:extLst>
      <p:ext uri="{BB962C8B-B14F-4D97-AF65-F5344CB8AC3E}">
        <p14:creationId xmlns:p14="http://schemas.microsoft.com/office/powerpoint/2010/main" val="86692352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370543-FC53-43D8-8CBA-459FC192A7D3}"/>
              </a:ext>
            </a:extLst>
          </p:cNvPr>
          <p:cNvSpPr>
            <a:spLocks noGrp="1"/>
          </p:cNvSpPr>
          <p:nvPr>
            <p:ph type="title"/>
          </p:nvPr>
        </p:nvSpPr>
        <p:spPr/>
        <p:txBody>
          <a:bodyPr/>
          <a:lstStyle/>
          <a:p>
            <a:r>
              <a:rPr lang="de-DE"/>
              <a:t>Die Beobachtungen sind ein Rätsel</a:t>
            </a:r>
          </a:p>
        </p:txBody>
      </p:sp>
      <p:sp>
        <p:nvSpPr>
          <p:cNvPr id="3" name="Inhaltsplatzhalter 2">
            <a:extLst>
              <a:ext uri="{FF2B5EF4-FFF2-40B4-BE49-F238E27FC236}">
                <a16:creationId xmlns:a16="http://schemas.microsoft.com/office/drawing/2014/main" id="{B8A29B62-2321-4927-955A-FC0F6A7E1749}"/>
              </a:ext>
            </a:extLst>
          </p:cNvPr>
          <p:cNvSpPr>
            <a:spLocks noGrp="1"/>
          </p:cNvSpPr>
          <p:nvPr>
            <p:ph sz="half" idx="1"/>
          </p:nvPr>
        </p:nvSpPr>
        <p:spPr>
          <a:xfrm>
            <a:off x="838200" y="1825625"/>
            <a:ext cx="5181600" cy="4351338"/>
          </a:xfrm>
        </p:spPr>
        <p:txBody>
          <a:bodyPr>
            <a:normAutofit fontScale="70000" lnSpcReduction="20000"/>
          </a:bodyPr>
          <a:lstStyle/>
          <a:p>
            <a:pPr marL="0" indent="0" algn="ctr">
              <a:lnSpc>
                <a:spcPct val="120000"/>
              </a:lnSpc>
              <a:buNone/>
            </a:pPr>
            <a:r>
              <a:rPr lang="de-DE" b="1">
                <a:solidFill>
                  <a:srgbClr val="C00000"/>
                </a:solidFill>
              </a:rPr>
              <a:t>THEORIE</a:t>
            </a:r>
          </a:p>
          <a:p>
            <a:pPr>
              <a:lnSpc>
                <a:spcPct val="120000"/>
              </a:lnSpc>
            </a:pPr>
            <a:r>
              <a:rPr lang="de-DE"/>
              <a:t>Molekülwolken sind entlang der Spiralarme angesiedelt</a:t>
            </a:r>
          </a:p>
          <a:p>
            <a:pPr lvl="1">
              <a:lnSpc>
                <a:spcPct val="120000"/>
              </a:lnSpc>
              <a:buFont typeface="Wingdings" panose="05000000000000000000" pitchFamily="2" charset="2"/>
              <a:buChar char="Ø"/>
            </a:pPr>
            <a:r>
              <a:rPr lang="de-DE"/>
              <a:t>Sternentstehung</a:t>
            </a:r>
          </a:p>
          <a:p>
            <a:pPr>
              <a:lnSpc>
                <a:spcPct val="120000"/>
              </a:lnSpc>
            </a:pPr>
            <a:r>
              <a:rPr lang="de-DE"/>
              <a:t>Der Raum zwischen den Wolken und den Spiralarmen ist angefüllt mit diffusem Gas</a:t>
            </a:r>
          </a:p>
          <a:p>
            <a:pPr lvl="1">
              <a:lnSpc>
                <a:spcPct val="120000"/>
              </a:lnSpc>
            </a:pPr>
            <a:r>
              <a:rPr lang="de-DE"/>
              <a:t>Sehr geringe Dichten &lt; 100 Teilchen/cm</a:t>
            </a:r>
            <a:r>
              <a:rPr lang="de-DE" baseline="30000"/>
              <a:t>-3</a:t>
            </a:r>
          </a:p>
          <a:p>
            <a:pPr lvl="1">
              <a:lnSpc>
                <a:spcPct val="120000"/>
              </a:lnSpc>
            </a:pPr>
            <a:r>
              <a:rPr lang="de-DE"/>
              <a:t>Sehr geringe Säulendichten</a:t>
            </a:r>
          </a:p>
          <a:p>
            <a:pPr lvl="1">
              <a:lnSpc>
                <a:spcPct val="120000"/>
              </a:lnSpc>
            </a:pPr>
            <a:r>
              <a:rPr lang="de-DE"/>
              <a:t>Warm/heiß (70-5000 Kelvin)</a:t>
            </a:r>
          </a:p>
          <a:p>
            <a:pPr>
              <a:lnSpc>
                <a:spcPct val="120000"/>
              </a:lnSpc>
              <a:buFont typeface="Wingdings" panose="05000000000000000000" pitchFamily="2" charset="2"/>
              <a:buChar char="Ø"/>
            </a:pPr>
            <a:r>
              <a:rPr lang="de-DE"/>
              <a:t>Ionisierter Kohlenstoff emittiert anstatt zu absorbieren</a:t>
            </a:r>
          </a:p>
        </p:txBody>
      </p:sp>
      <p:sp>
        <p:nvSpPr>
          <p:cNvPr id="4" name="Inhaltsplatzhalter 3">
            <a:extLst>
              <a:ext uri="{FF2B5EF4-FFF2-40B4-BE49-F238E27FC236}">
                <a16:creationId xmlns:a16="http://schemas.microsoft.com/office/drawing/2014/main" id="{D20B6604-7B1C-4908-ABE6-5AB897FEA096}"/>
              </a:ext>
            </a:extLst>
          </p:cNvPr>
          <p:cNvSpPr>
            <a:spLocks noGrp="1"/>
          </p:cNvSpPr>
          <p:nvPr>
            <p:ph sz="half" idx="2"/>
          </p:nvPr>
        </p:nvSpPr>
        <p:spPr>
          <a:xfrm>
            <a:off x="6172199" y="1825625"/>
            <a:ext cx="5705475" cy="4351338"/>
          </a:xfrm>
        </p:spPr>
        <p:txBody>
          <a:bodyPr>
            <a:normAutofit fontScale="70000" lnSpcReduction="20000"/>
          </a:bodyPr>
          <a:lstStyle/>
          <a:p>
            <a:pPr marL="0" indent="0" algn="ctr">
              <a:lnSpc>
                <a:spcPct val="120000"/>
              </a:lnSpc>
              <a:buNone/>
            </a:pPr>
            <a:r>
              <a:rPr lang="de-DE" b="1">
                <a:solidFill>
                  <a:srgbClr val="C00000"/>
                </a:solidFill>
              </a:rPr>
              <a:t>BEOBACHTUNG</a:t>
            </a:r>
          </a:p>
          <a:p>
            <a:pPr>
              <a:lnSpc>
                <a:spcPct val="120000"/>
              </a:lnSpc>
            </a:pPr>
            <a:r>
              <a:rPr lang="de-DE"/>
              <a:t>Zwischen uns und M17 befinden sich Gaswolken die Strahlung von C</a:t>
            </a:r>
            <a:r>
              <a:rPr lang="de-DE" baseline="30000"/>
              <a:t>+</a:t>
            </a:r>
            <a:r>
              <a:rPr lang="de-DE"/>
              <a:t> absorbieren:</a:t>
            </a:r>
          </a:p>
          <a:p>
            <a:pPr lvl="1">
              <a:lnSpc>
                <a:spcPct val="120000"/>
              </a:lnSpc>
            </a:pPr>
            <a:r>
              <a:rPr lang="de-DE"/>
              <a:t>‚</a:t>
            </a:r>
            <a:r>
              <a:rPr lang="de-DE" b="1"/>
              <a:t>Hohe Dichten</a:t>
            </a:r>
            <a:r>
              <a:rPr lang="de-DE"/>
              <a:t>‘ ~ 10000 Teilchen/cm</a:t>
            </a:r>
            <a:r>
              <a:rPr lang="de-DE" baseline="30000"/>
              <a:t>-3</a:t>
            </a:r>
          </a:p>
          <a:p>
            <a:pPr lvl="1">
              <a:lnSpc>
                <a:spcPct val="120000"/>
              </a:lnSpc>
            </a:pPr>
            <a:r>
              <a:rPr lang="de-DE"/>
              <a:t>Hohen Säulendichten (ausgedehnt) </a:t>
            </a:r>
          </a:p>
          <a:p>
            <a:pPr lvl="1">
              <a:lnSpc>
                <a:spcPct val="120000"/>
              </a:lnSpc>
            </a:pPr>
            <a:r>
              <a:rPr lang="de-DE" b="1"/>
              <a:t>Kalt</a:t>
            </a:r>
            <a:r>
              <a:rPr lang="de-DE"/>
              <a:t>  (40 Kelvin)</a:t>
            </a:r>
          </a:p>
          <a:p>
            <a:pPr lvl="1">
              <a:lnSpc>
                <a:spcPct val="120000"/>
              </a:lnSpc>
            </a:pPr>
            <a:r>
              <a:rPr lang="de-DE"/>
              <a:t>Wie weit im Vordergrund von M17 ?</a:t>
            </a:r>
          </a:p>
          <a:p>
            <a:pPr>
              <a:lnSpc>
                <a:spcPct val="120000"/>
              </a:lnSpc>
              <a:buFont typeface="Wingdings" panose="05000000000000000000" pitchFamily="2" charset="2"/>
              <a:buChar char="Ø"/>
            </a:pPr>
            <a:r>
              <a:rPr lang="de-DE" b="1"/>
              <a:t>Die dürfte es da nicht geben!</a:t>
            </a:r>
          </a:p>
          <a:p>
            <a:pPr lvl="1">
              <a:lnSpc>
                <a:spcPct val="120000"/>
              </a:lnSpc>
              <a:buFont typeface="Wingdings" panose="05000000000000000000" pitchFamily="2" charset="2"/>
              <a:buChar char="Ø"/>
            </a:pPr>
            <a:r>
              <a:rPr lang="de-DE"/>
              <a:t>In kalten Dichten Wolken wird aus  C</a:t>
            </a:r>
            <a:r>
              <a:rPr lang="de-DE" baseline="30000"/>
              <a:t>+</a:t>
            </a:r>
            <a:r>
              <a:rPr lang="de-DE"/>
              <a:t> → C</a:t>
            </a:r>
          </a:p>
          <a:p>
            <a:pPr lvl="1">
              <a:lnSpc>
                <a:spcPct val="120000"/>
              </a:lnSpc>
              <a:buFont typeface="Wingdings" panose="05000000000000000000" pitchFamily="2" charset="2"/>
              <a:buChar char="Ø"/>
            </a:pPr>
            <a:r>
              <a:rPr lang="de-DE"/>
              <a:t>Wenn es C+ gibt sollte die Wolke viel wärmer sein.</a:t>
            </a:r>
          </a:p>
          <a:p>
            <a:pPr lvl="1">
              <a:lnSpc>
                <a:spcPct val="120000"/>
              </a:lnSpc>
              <a:buFont typeface="Wingdings" panose="05000000000000000000" pitchFamily="2" charset="2"/>
              <a:buChar char="Ø"/>
            </a:pPr>
            <a:r>
              <a:rPr lang="de-DE"/>
              <a:t>Evtl. Heizung durch Röntgen- oder Kosmische Strahlung?</a:t>
            </a:r>
          </a:p>
        </p:txBody>
      </p:sp>
    </p:spTree>
    <p:extLst>
      <p:ext uri="{BB962C8B-B14F-4D97-AF65-F5344CB8AC3E}">
        <p14:creationId xmlns:p14="http://schemas.microsoft.com/office/powerpoint/2010/main" val="42347895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a:extLst>
              <a:ext uri="{FF2B5EF4-FFF2-40B4-BE49-F238E27FC236}">
                <a16:creationId xmlns:a16="http://schemas.microsoft.com/office/drawing/2014/main" id="{58FE62DC-5771-4866-8E3C-5404921C5D0C}"/>
              </a:ext>
            </a:extLst>
          </p:cNvPr>
          <p:cNvSpPr>
            <a:spLocks noGrp="1"/>
          </p:cNvSpPr>
          <p:nvPr>
            <p:ph type="title"/>
          </p:nvPr>
        </p:nvSpPr>
        <p:spPr/>
        <p:txBody>
          <a:bodyPr/>
          <a:lstStyle/>
          <a:p>
            <a:r>
              <a:rPr lang="de-DE"/>
              <a:t>aber Rätsel sind gut, denn</a:t>
            </a:r>
          </a:p>
        </p:txBody>
      </p:sp>
      <p:sp>
        <p:nvSpPr>
          <p:cNvPr id="6" name="Inhaltsplatzhalter 5">
            <a:extLst>
              <a:ext uri="{FF2B5EF4-FFF2-40B4-BE49-F238E27FC236}">
                <a16:creationId xmlns:a16="http://schemas.microsoft.com/office/drawing/2014/main" id="{09187ADB-65FB-436C-BE95-82CC0FAB2FAC}"/>
              </a:ext>
            </a:extLst>
          </p:cNvPr>
          <p:cNvSpPr>
            <a:spLocks noGrp="1"/>
          </p:cNvSpPr>
          <p:nvPr>
            <p:ph idx="1"/>
          </p:nvPr>
        </p:nvSpPr>
        <p:spPr/>
        <p:txBody>
          <a:bodyPr/>
          <a:lstStyle/>
          <a:p>
            <a:r>
              <a:rPr lang="de-DE"/>
              <a:t>Schritt für Schritt entschlüsseln wir das Bild des Kosmos.</a:t>
            </a:r>
          </a:p>
          <a:p>
            <a:r>
              <a:rPr lang="de-DE"/>
              <a:t>Beobachtungen mit SOFIA helfen uns dabei die Galaxie immer besser zu verstehen.</a:t>
            </a:r>
          </a:p>
          <a:p>
            <a:r>
              <a:rPr lang="de-DE"/>
              <a:t>Damit verstehen wir auch immer besser wie die Sonne und unsere Planeten entstehen konnten.</a:t>
            </a:r>
          </a:p>
          <a:p>
            <a:r>
              <a:rPr lang="de-DE"/>
              <a:t>Wir lernen immer besser, unter welchen Bedingungen Leben entstehen konnte.   </a:t>
            </a:r>
          </a:p>
        </p:txBody>
      </p:sp>
    </p:spTree>
    <p:extLst>
      <p:ext uri="{BB962C8B-B14F-4D97-AF65-F5344CB8AC3E}">
        <p14:creationId xmlns:p14="http://schemas.microsoft.com/office/powerpoint/2010/main" val="6384505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7B7BDA1-AF7C-47CF-A370-77D13A13A218}"/>
              </a:ext>
            </a:extLst>
          </p:cNvPr>
          <p:cNvSpPr>
            <a:spLocks noGrp="1"/>
          </p:cNvSpPr>
          <p:nvPr>
            <p:ph type="title"/>
          </p:nvPr>
        </p:nvSpPr>
        <p:spPr/>
        <p:txBody>
          <a:bodyPr/>
          <a:lstStyle/>
          <a:p>
            <a:r>
              <a:rPr lang="de-DE"/>
              <a:t>Gar nicht Post-Faktisch</a:t>
            </a:r>
          </a:p>
        </p:txBody>
      </p:sp>
      <p:sp>
        <p:nvSpPr>
          <p:cNvPr id="3" name="Inhaltsplatzhalter 2">
            <a:extLst>
              <a:ext uri="{FF2B5EF4-FFF2-40B4-BE49-F238E27FC236}">
                <a16:creationId xmlns:a16="http://schemas.microsoft.com/office/drawing/2014/main" id="{811F571B-00C6-436E-BC75-7D3FE5496265}"/>
              </a:ext>
            </a:extLst>
          </p:cNvPr>
          <p:cNvSpPr>
            <a:spLocks noGrp="1"/>
          </p:cNvSpPr>
          <p:nvPr>
            <p:ph idx="1"/>
          </p:nvPr>
        </p:nvSpPr>
        <p:spPr/>
        <p:txBody>
          <a:bodyPr/>
          <a:lstStyle/>
          <a:p>
            <a:r>
              <a:rPr lang="de-DE"/>
              <a:t>Wie stellt sich die Wissenschaft ständig selbst in Frage.</a:t>
            </a:r>
          </a:p>
          <a:p>
            <a:endParaRPr lang="de-DE"/>
          </a:p>
          <a:p>
            <a:r>
              <a:rPr lang="de-DE"/>
              <a:t>Wieso „wissen“ wir eigentlich was wir „wissen“?</a:t>
            </a:r>
          </a:p>
          <a:p>
            <a:endParaRPr lang="de-DE"/>
          </a:p>
          <a:p>
            <a:r>
              <a:rPr lang="de-DE"/>
              <a:t>Gibt es unnützes Wissen?</a:t>
            </a:r>
          </a:p>
          <a:p>
            <a:endParaRPr lang="de-DE"/>
          </a:p>
        </p:txBody>
      </p:sp>
    </p:spTree>
    <p:extLst>
      <p:ext uri="{BB962C8B-B14F-4D97-AF65-F5344CB8AC3E}">
        <p14:creationId xmlns:p14="http://schemas.microsoft.com/office/powerpoint/2010/main" val="34566858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F512A033-CFBA-45D6-9B46-51F9AE1A4183}"/>
              </a:ext>
            </a:extLst>
          </p:cNvPr>
          <p:cNvGrpSpPr>
            <a:grpSpLocks/>
          </p:cNvGrpSpPr>
          <p:nvPr/>
        </p:nvGrpSpPr>
        <p:grpSpPr bwMode="auto">
          <a:xfrm>
            <a:off x="1751691" y="170769"/>
            <a:ext cx="8688618" cy="6516462"/>
            <a:chOff x="0" y="0"/>
            <a:chExt cx="20480" cy="15360"/>
          </a:xfrm>
        </p:grpSpPr>
        <p:grpSp>
          <p:nvGrpSpPr>
            <p:cNvPr id="3" name="Group 3">
              <a:extLst>
                <a:ext uri="{FF2B5EF4-FFF2-40B4-BE49-F238E27FC236}">
                  <a16:creationId xmlns:a16="http://schemas.microsoft.com/office/drawing/2014/main" id="{56F15005-6535-4008-857E-A3E897B99C55}"/>
                </a:ext>
              </a:extLst>
            </p:cNvPr>
            <p:cNvGrpSpPr>
              <a:grpSpLocks/>
            </p:cNvGrpSpPr>
            <p:nvPr/>
          </p:nvGrpSpPr>
          <p:grpSpPr bwMode="auto">
            <a:xfrm>
              <a:off x="3000" y="440"/>
              <a:ext cx="14480" cy="14480"/>
              <a:chOff x="3000" y="440"/>
              <a:chExt cx="14480" cy="14480"/>
            </a:xfrm>
          </p:grpSpPr>
          <p:sp>
            <p:nvSpPr>
              <p:cNvPr id="6" name="Freeform 4">
                <a:extLst>
                  <a:ext uri="{FF2B5EF4-FFF2-40B4-BE49-F238E27FC236}">
                    <a16:creationId xmlns:a16="http://schemas.microsoft.com/office/drawing/2014/main" id="{D443DDBE-8213-40D2-929D-99E1CF9A8D7E}"/>
                  </a:ext>
                </a:extLst>
              </p:cNvPr>
              <p:cNvSpPr>
                <a:spLocks/>
              </p:cNvSpPr>
              <p:nvPr/>
            </p:nvSpPr>
            <p:spPr bwMode="auto">
              <a:xfrm>
                <a:off x="3000" y="440"/>
                <a:ext cx="14480" cy="14480"/>
              </a:xfrm>
              <a:custGeom>
                <a:avLst/>
                <a:gdLst>
                  <a:gd name="T0" fmla="+- 0 15762 3000"/>
                  <a:gd name="T1" fmla="*/ T0 w 14480"/>
                  <a:gd name="T2" fmla="+- 0 2997 440"/>
                  <a:gd name="T3" fmla="*/ 2997 h 14480"/>
                  <a:gd name="T4" fmla="+- 0 16441 3000"/>
                  <a:gd name="T5" fmla="*/ T4 w 14480"/>
                  <a:gd name="T6" fmla="+- 0 3940 440"/>
                  <a:gd name="T7" fmla="*/ 3940 h 14480"/>
                  <a:gd name="T8" fmla="+- 0 16950 3000"/>
                  <a:gd name="T9" fmla="*/ T8 w 14480"/>
                  <a:gd name="T10" fmla="+- 0 4956 440"/>
                  <a:gd name="T11" fmla="*/ 4956 h 14480"/>
                  <a:gd name="T12" fmla="+- 0 17289 3000"/>
                  <a:gd name="T13" fmla="*/ T12 w 14480"/>
                  <a:gd name="T14" fmla="+- 0 6024 440"/>
                  <a:gd name="T15" fmla="*/ 6024 h 14480"/>
                  <a:gd name="T16" fmla="+- 0 17459 3000"/>
                  <a:gd name="T17" fmla="*/ T16 w 14480"/>
                  <a:gd name="T18" fmla="+- 0 7125 440"/>
                  <a:gd name="T19" fmla="*/ 7125 h 14480"/>
                  <a:gd name="T20" fmla="+- 0 17459 3000"/>
                  <a:gd name="T21" fmla="*/ T20 w 14480"/>
                  <a:gd name="T22" fmla="+- 0 8235 440"/>
                  <a:gd name="T23" fmla="*/ 8235 h 14480"/>
                  <a:gd name="T24" fmla="+- 0 17289 3000"/>
                  <a:gd name="T25" fmla="*/ T24 w 14480"/>
                  <a:gd name="T26" fmla="+- 0 9336 440"/>
                  <a:gd name="T27" fmla="*/ 9336 h 14480"/>
                  <a:gd name="T28" fmla="+- 0 16950 3000"/>
                  <a:gd name="T29" fmla="*/ T28 w 14480"/>
                  <a:gd name="T30" fmla="+- 0 10404 440"/>
                  <a:gd name="T31" fmla="*/ 10404 h 14480"/>
                  <a:gd name="T32" fmla="+- 0 16441 3000"/>
                  <a:gd name="T33" fmla="*/ T32 w 14480"/>
                  <a:gd name="T34" fmla="+- 0 11420 440"/>
                  <a:gd name="T35" fmla="*/ 11420 h 14480"/>
                  <a:gd name="T36" fmla="+- 0 15762 3000"/>
                  <a:gd name="T37" fmla="*/ T36 w 14480"/>
                  <a:gd name="T38" fmla="+- 0 12363 440"/>
                  <a:gd name="T39" fmla="*/ 12363 h 14480"/>
                  <a:gd name="T40" fmla="+- 0 14923 3000"/>
                  <a:gd name="T41" fmla="*/ T40 w 14480"/>
                  <a:gd name="T42" fmla="+- 0 13202 440"/>
                  <a:gd name="T43" fmla="*/ 13202 h 14480"/>
                  <a:gd name="T44" fmla="+- 0 13980 3000"/>
                  <a:gd name="T45" fmla="*/ T44 w 14480"/>
                  <a:gd name="T46" fmla="+- 0 13881 440"/>
                  <a:gd name="T47" fmla="*/ 13881 h 14480"/>
                  <a:gd name="T48" fmla="+- 0 12964 3000"/>
                  <a:gd name="T49" fmla="*/ T48 w 14480"/>
                  <a:gd name="T50" fmla="+- 0 14390 440"/>
                  <a:gd name="T51" fmla="*/ 14390 h 14480"/>
                  <a:gd name="T52" fmla="+- 0 11896 3000"/>
                  <a:gd name="T53" fmla="*/ T52 w 14480"/>
                  <a:gd name="T54" fmla="+- 0 14729 440"/>
                  <a:gd name="T55" fmla="*/ 14729 h 14480"/>
                  <a:gd name="T56" fmla="+- 0 10795 3000"/>
                  <a:gd name="T57" fmla="*/ T56 w 14480"/>
                  <a:gd name="T58" fmla="+- 0 14899 440"/>
                  <a:gd name="T59" fmla="*/ 14899 h 14480"/>
                  <a:gd name="T60" fmla="+- 0 9685 3000"/>
                  <a:gd name="T61" fmla="*/ T60 w 14480"/>
                  <a:gd name="T62" fmla="+- 0 14899 440"/>
                  <a:gd name="T63" fmla="*/ 14899 h 14480"/>
                  <a:gd name="T64" fmla="+- 0 8584 3000"/>
                  <a:gd name="T65" fmla="*/ T64 w 14480"/>
                  <a:gd name="T66" fmla="+- 0 14729 440"/>
                  <a:gd name="T67" fmla="*/ 14729 h 14480"/>
                  <a:gd name="T68" fmla="+- 0 7516 3000"/>
                  <a:gd name="T69" fmla="*/ T68 w 14480"/>
                  <a:gd name="T70" fmla="+- 0 14390 440"/>
                  <a:gd name="T71" fmla="*/ 14390 h 14480"/>
                  <a:gd name="T72" fmla="+- 0 6500 3000"/>
                  <a:gd name="T73" fmla="*/ T72 w 14480"/>
                  <a:gd name="T74" fmla="+- 0 13881 440"/>
                  <a:gd name="T75" fmla="*/ 13881 h 14480"/>
                  <a:gd name="T76" fmla="+- 0 5557 3000"/>
                  <a:gd name="T77" fmla="*/ T76 w 14480"/>
                  <a:gd name="T78" fmla="+- 0 13202 440"/>
                  <a:gd name="T79" fmla="*/ 13202 h 14480"/>
                  <a:gd name="T80" fmla="+- 0 4718 3000"/>
                  <a:gd name="T81" fmla="*/ T80 w 14480"/>
                  <a:gd name="T82" fmla="+- 0 12363 440"/>
                  <a:gd name="T83" fmla="*/ 12363 h 14480"/>
                  <a:gd name="T84" fmla="+- 0 4039 3000"/>
                  <a:gd name="T85" fmla="*/ T84 w 14480"/>
                  <a:gd name="T86" fmla="+- 0 11420 440"/>
                  <a:gd name="T87" fmla="*/ 11420 h 14480"/>
                  <a:gd name="T88" fmla="+- 0 3530 3000"/>
                  <a:gd name="T89" fmla="*/ T88 w 14480"/>
                  <a:gd name="T90" fmla="+- 0 10404 440"/>
                  <a:gd name="T91" fmla="*/ 10404 h 14480"/>
                  <a:gd name="T92" fmla="+- 0 3191 3000"/>
                  <a:gd name="T93" fmla="*/ T92 w 14480"/>
                  <a:gd name="T94" fmla="+- 0 9336 440"/>
                  <a:gd name="T95" fmla="*/ 9336 h 14480"/>
                  <a:gd name="T96" fmla="+- 0 3021 3000"/>
                  <a:gd name="T97" fmla="*/ T96 w 14480"/>
                  <a:gd name="T98" fmla="+- 0 8235 440"/>
                  <a:gd name="T99" fmla="*/ 8235 h 14480"/>
                  <a:gd name="T100" fmla="+- 0 3021 3000"/>
                  <a:gd name="T101" fmla="*/ T100 w 14480"/>
                  <a:gd name="T102" fmla="+- 0 7125 440"/>
                  <a:gd name="T103" fmla="*/ 7125 h 14480"/>
                  <a:gd name="T104" fmla="+- 0 3191 3000"/>
                  <a:gd name="T105" fmla="*/ T104 w 14480"/>
                  <a:gd name="T106" fmla="+- 0 6024 440"/>
                  <a:gd name="T107" fmla="*/ 6024 h 14480"/>
                  <a:gd name="T108" fmla="+- 0 3530 3000"/>
                  <a:gd name="T109" fmla="*/ T108 w 14480"/>
                  <a:gd name="T110" fmla="+- 0 4956 440"/>
                  <a:gd name="T111" fmla="*/ 4956 h 14480"/>
                  <a:gd name="T112" fmla="+- 0 4039 3000"/>
                  <a:gd name="T113" fmla="*/ T112 w 14480"/>
                  <a:gd name="T114" fmla="+- 0 3940 440"/>
                  <a:gd name="T115" fmla="*/ 3940 h 14480"/>
                  <a:gd name="T116" fmla="+- 0 4718 3000"/>
                  <a:gd name="T117" fmla="*/ T116 w 14480"/>
                  <a:gd name="T118" fmla="+- 0 2997 440"/>
                  <a:gd name="T119" fmla="*/ 2997 h 14480"/>
                  <a:gd name="T120" fmla="+- 0 5557 3000"/>
                  <a:gd name="T121" fmla="*/ T120 w 14480"/>
                  <a:gd name="T122" fmla="+- 0 2158 440"/>
                  <a:gd name="T123" fmla="*/ 2158 h 14480"/>
                  <a:gd name="T124" fmla="+- 0 6500 3000"/>
                  <a:gd name="T125" fmla="*/ T124 w 14480"/>
                  <a:gd name="T126" fmla="+- 0 1479 440"/>
                  <a:gd name="T127" fmla="*/ 1479 h 14480"/>
                  <a:gd name="T128" fmla="+- 0 7516 3000"/>
                  <a:gd name="T129" fmla="*/ T128 w 14480"/>
                  <a:gd name="T130" fmla="+- 0 970 440"/>
                  <a:gd name="T131" fmla="*/ 970 h 14480"/>
                  <a:gd name="T132" fmla="+- 0 8584 3000"/>
                  <a:gd name="T133" fmla="*/ T132 w 14480"/>
                  <a:gd name="T134" fmla="+- 0 631 440"/>
                  <a:gd name="T135" fmla="*/ 631 h 14480"/>
                  <a:gd name="T136" fmla="+- 0 9685 3000"/>
                  <a:gd name="T137" fmla="*/ T136 w 14480"/>
                  <a:gd name="T138" fmla="+- 0 461 440"/>
                  <a:gd name="T139" fmla="*/ 461 h 14480"/>
                  <a:gd name="T140" fmla="+- 0 10795 3000"/>
                  <a:gd name="T141" fmla="*/ T140 w 14480"/>
                  <a:gd name="T142" fmla="+- 0 461 440"/>
                  <a:gd name="T143" fmla="*/ 461 h 14480"/>
                  <a:gd name="T144" fmla="+- 0 11896 3000"/>
                  <a:gd name="T145" fmla="*/ T144 w 14480"/>
                  <a:gd name="T146" fmla="+- 0 631 440"/>
                  <a:gd name="T147" fmla="*/ 631 h 14480"/>
                  <a:gd name="T148" fmla="+- 0 12964 3000"/>
                  <a:gd name="T149" fmla="*/ T148 w 14480"/>
                  <a:gd name="T150" fmla="+- 0 970 440"/>
                  <a:gd name="T151" fmla="*/ 970 h 14480"/>
                  <a:gd name="T152" fmla="+- 0 13980 3000"/>
                  <a:gd name="T153" fmla="*/ T152 w 14480"/>
                  <a:gd name="T154" fmla="+- 0 1479 440"/>
                  <a:gd name="T155" fmla="*/ 1479 h 14480"/>
                  <a:gd name="T156" fmla="+- 0 14923 3000"/>
                  <a:gd name="T157" fmla="*/ T156 w 14480"/>
                  <a:gd name="T158" fmla="+- 0 2158 440"/>
                  <a:gd name="T159" fmla="*/ 2158 h 144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4480" h="14480">
                    <a:moveTo>
                      <a:pt x="12359" y="2121"/>
                    </a:moveTo>
                    <a:lnTo>
                      <a:pt x="12762" y="2557"/>
                    </a:lnTo>
                    <a:lnTo>
                      <a:pt x="13123" y="3018"/>
                    </a:lnTo>
                    <a:lnTo>
                      <a:pt x="13441" y="3500"/>
                    </a:lnTo>
                    <a:lnTo>
                      <a:pt x="13717" y="4000"/>
                    </a:lnTo>
                    <a:lnTo>
                      <a:pt x="13950" y="4516"/>
                    </a:lnTo>
                    <a:lnTo>
                      <a:pt x="14141" y="5045"/>
                    </a:lnTo>
                    <a:lnTo>
                      <a:pt x="14289" y="5584"/>
                    </a:lnTo>
                    <a:lnTo>
                      <a:pt x="14395" y="6132"/>
                    </a:lnTo>
                    <a:lnTo>
                      <a:pt x="14459" y="6685"/>
                    </a:lnTo>
                    <a:lnTo>
                      <a:pt x="14480" y="7240"/>
                    </a:lnTo>
                    <a:lnTo>
                      <a:pt x="14459" y="7795"/>
                    </a:lnTo>
                    <a:lnTo>
                      <a:pt x="14395" y="8348"/>
                    </a:lnTo>
                    <a:lnTo>
                      <a:pt x="14289" y="8896"/>
                    </a:lnTo>
                    <a:lnTo>
                      <a:pt x="14141" y="9435"/>
                    </a:lnTo>
                    <a:lnTo>
                      <a:pt x="13950" y="9964"/>
                    </a:lnTo>
                    <a:lnTo>
                      <a:pt x="13717" y="10480"/>
                    </a:lnTo>
                    <a:lnTo>
                      <a:pt x="13441" y="10980"/>
                    </a:lnTo>
                    <a:lnTo>
                      <a:pt x="13123" y="11462"/>
                    </a:lnTo>
                    <a:lnTo>
                      <a:pt x="12762" y="11923"/>
                    </a:lnTo>
                    <a:lnTo>
                      <a:pt x="12359" y="12359"/>
                    </a:lnTo>
                    <a:lnTo>
                      <a:pt x="11923" y="12762"/>
                    </a:lnTo>
                    <a:lnTo>
                      <a:pt x="11462" y="13123"/>
                    </a:lnTo>
                    <a:lnTo>
                      <a:pt x="10980" y="13441"/>
                    </a:lnTo>
                    <a:lnTo>
                      <a:pt x="10480" y="13717"/>
                    </a:lnTo>
                    <a:lnTo>
                      <a:pt x="9964" y="13950"/>
                    </a:lnTo>
                    <a:lnTo>
                      <a:pt x="9435" y="14141"/>
                    </a:lnTo>
                    <a:lnTo>
                      <a:pt x="8896" y="14289"/>
                    </a:lnTo>
                    <a:lnTo>
                      <a:pt x="8348" y="14395"/>
                    </a:lnTo>
                    <a:lnTo>
                      <a:pt x="7795" y="14459"/>
                    </a:lnTo>
                    <a:lnTo>
                      <a:pt x="7240" y="14480"/>
                    </a:lnTo>
                    <a:lnTo>
                      <a:pt x="6685" y="14459"/>
                    </a:lnTo>
                    <a:lnTo>
                      <a:pt x="6132" y="14395"/>
                    </a:lnTo>
                    <a:lnTo>
                      <a:pt x="5584" y="14289"/>
                    </a:lnTo>
                    <a:lnTo>
                      <a:pt x="5045" y="14141"/>
                    </a:lnTo>
                    <a:lnTo>
                      <a:pt x="4516" y="13950"/>
                    </a:lnTo>
                    <a:lnTo>
                      <a:pt x="4000" y="13717"/>
                    </a:lnTo>
                    <a:lnTo>
                      <a:pt x="3500" y="13441"/>
                    </a:lnTo>
                    <a:lnTo>
                      <a:pt x="3018" y="13123"/>
                    </a:lnTo>
                    <a:lnTo>
                      <a:pt x="2557" y="12762"/>
                    </a:lnTo>
                    <a:lnTo>
                      <a:pt x="2121" y="12359"/>
                    </a:lnTo>
                    <a:lnTo>
                      <a:pt x="1718" y="11923"/>
                    </a:lnTo>
                    <a:lnTo>
                      <a:pt x="1357" y="11462"/>
                    </a:lnTo>
                    <a:lnTo>
                      <a:pt x="1039" y="10980"/>
                    </a:lnTo>
                    <a:lnTo>
                      <a:pt x="763" y="10480"/>
                    </a:lnTo>
                    <a:lnTo>
                      <a:pt x="530" y="9964"/>
                    </a:lnTo>
                    <a:lnTo>
                      <a:pt x="339" y="9435"/>
                    </a:lnTo>
                    <a:lnTo>
                      <a:pt x="191" y="8896"/>
                    </a:lnTo>
                    <a:lnTo>
                      <a:pt x="85" y="8348"/>
                    </a:lnTo>
                    <a:lnTo>
                      <a:pt x="21" y="7795"/>
                    </a:lnTo>
                    <a:lnTo>
                      <a:pt x="0" y="7240"/>
                    </a:lnTo>
                    <a:lnTo>
                      <a:pt x="21" y="6685"/>
                    </a:lnTo>
                    <a:lnTo>
                      <a:pt x="85" y="6132"/>
                    </a:lnTo>
                    <a:lnTo>
                      <a:pt x="191" y="5584"/>
                    </a:lnTo>
                    <a:lnTo>
                      <a:pt x="339" y="5045"/>
                    </a:lnTo>
                    <a:lnTo>
                      <a:pt x="530" y="4516"/>
                    </a:lnTo>
                    <a:lnTo>
                      <a:pt x="763" y="4000"/>
                    </a:lnTo>
                    <a:lnTo>
                      <a:pt x="1039" y="3500"/>
                    </a:lnTo>
                    <a:lnTo>
                      <a:pt x="1357" y="3018"/>
                    </a:lnTo>
                    <a:lnTo>
                      <a:pt x="1718" y="2557"/>
                    </a:lnTo>
                    <a:lnTo>
                      <a:pt x="2121" y="2121"/>
                    </a:lnTo>
                    <a:lnTo>
                      <a:pt x="2557" y="1718"/>
                    </a:lnTo>
                    <a:lnTo>
                      <a:pt x="3018" y="1357"/>
                    </a:lnTo>
                    <a:lnTo>
                      <a:pt x="3500" y="1039"/>
                    </a:lnTo>
                    <a:lnTo>
                      <a:pt x="4000" y="763"/>
                    </a:lnTo>
                    <a:lnTo>
                      <a:pt x="4516" y="530"/>
                    </a:lnTo>
                    <a:lnTo>
                      <a:pt x="5045" y="339"/>
                    </a:lnTo>
                    <a:lnTo>
                      <a:pt x="5584" y="191"/>
                    </a:lnTo>
                    <a:lnTo>
                      <a:pt x="6132" y="85"/>
                    </a:lnTo>
                    <a:lnTo>
                      <a:pt x="6685" y="21"/>
                    </a:lnTo>
                    <a:lnTo>
                      <a:pt x="7240" y="0"/>
                    </a:lnTo>
                    <a:lnTo>
                      <a:pt x="7795" y="21"/>
                    </a:lnTo>
                    <a:lnTo>
                      <a:pt x="8348" y="85"/>
                    </a:lnTo>
                    <a:lnTo>
                      <a:pt x="8896" y="191"/>
                    </a:lnTo>
                    <a:lnTo>
                      <a:pt x="9435" y="339"/>
                    </a:lnTo>
                    <a:lnTo>
                      <a:pt x="9964" y="530"/>
                    </a:lnTo>
                    <a:lnTo>
                      <a:pt x="10480" y="763"/>
                    </a:lnTo>
                    <a:lnTo>
                      <a:pt x="10980" y="1039"/>
                    </a:lnTo>
                    <a:lnTo>
                      <a:pt x="11462" y="1357"/>
                    </a:lnTo>
                    <a:lnTo>
                      <a:pt x="11923" y="1718"/>
                    </a:lnTo>
                    <a:lnTo>
                      <a:pt x="12359" y="2121"/>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 name="Group 5">
              <a:extLst>
                <a:ext uri="{FF2B5EF4-FFF2-40B4-BE49-F238E27FC236}">
                  <a16:creationId xmlns:a16="http://schemas.microsoft.com/office/drawing/2014/main" id="{D4A347D1-ADD1-493A-9D8D-9A49C58D8351}"/>
                </a:ext>
              </a:extLst>
            </p:cNvPr>
            <p:cNvGrpSpPr>
              <a:grpSpLocks/>
            </p:cNvGrpSpPr>
            <p:nvPr/>
          </p:nvGrpSpPr>
          <p:grpSpPr bwMode="auto">
            <a:xfrm>
              <a:off x="0" y="0"/>
              <a:ext cx="20480" cy="15360"/>
              <a:chOff x="0" y="0"/>
              <a:chExt cx="20480" cy="15360"/>
            </a:xfrm>
          </p:grpSpPr>
          <p:sp>
            <p:nvSpPr>
              <p:cNvPr id="5" name="Freeform 6">
                <a:extLst>
                  <a:ext uri="{FF2B5EF4-FFF2-40B4-BE49-F238E27FC236}">
                    <a16:creationId xmlns:a16="http://schemas.microsoft.com/office/drawing/2014/main" id="{300AD714-6132-4F61-AD6E-7713CF75B24E}"/>
                  </a:ext>
                </a:extLst>
              </p:cNvPr>
              <p:cNvSpPr>
                <a:spLocks/>
              </p:cNvSpPr>
              <p:nvPr/>
            </p:nvSpPr>
            <p:spPr bwMode="auto">
              <a:xfrm>
                <a:off x="0" y="0"/>
                <a:ext cx="20480" cy="15360"/>
              </a:xfrm>
              <a:custGeom>
                <a:avLst/>
                <a:gdLst>
                  <a:gd name="T0" fmla="*/ 0 w 20480"/>
                  <a:gd name="T1" fmla="*/ 15360 h 15360"/>
                  <a:gd name="T2" fmla="*/ 20480 w 20480"/>
                  <a:gd name="T3" fmla="*/ 15360 h 15360"/>
                  <a:gd name="T4" fmla="*/ 20480 w 20480"/>
                  <a:gd name="T5" fmla="*/ 0 h 15360"/>
                  <a:gd name="T6" fmla="*/ 0 w 20480"/>
                  <a:gd name="T7" fmla="*/ 0 h 15360"/>
                  <a:gd name="T8" fmla="*/ 0 w 20480"/>
                  <a:gd name="T9" fmla="*/ 15360 h 15360"/>
                </a:gdLst>
                <a:ahLst/>
                <a:cxnLst>
                  <a:cxn ang="0">
                    <a:pos x="T0" y="T1"/>
                  </a:cxn>
                  <a:cxn ang="0">
                    <a:pos x="T2" y="T3"/>
                  </a:cxn>
                  <a:cxn ang="0">
                    <a:pos x="T4" y="T5"/>
                  </a:cxn>
                  <a:cxn ang="0">
                    <a:pos x="T6" y="T7"/>
                  </a:cxn>
                  <a:cxn ang="0">
                    <a:pos x="T8" y="T9"/>
                  </a:cxn>
                </a:cxnLst>
                <a:rect l="0" t="0" r="r" b="b"/>
                <a:pathLst>
                  <a:path w="20480" h="15360">
                    <a:moveTo>
                      <a:pt x="0" y="15360"/>
                    </a:moveTo>
                    <a:lnTo>
                      <a:pt x="20480" y="15360"/>
                    </a:lnTo>
                    <a:lnTo>
                      <a:pt x="20480" y="0"/>
                    </a:lnTo>
                    <a:lnTo>
                      <a:pt x="0" y="0"/>
                    </a:lnTo>
                    <a:lnTo>
                      <a:pt x="0" y="15360"/>
                    </a:lnTo>
                    <a:close/>
                  </a:path>
                </a:pathLst>
              </a:custGeom>
              <a:noFill/>
              <a:ln w="12700">
                <a:solidFill>
                  <a:srgbClr val="4C4C4C"/>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sp>
        <p:nvSpPr>
          <p:cNvPr id="7" name="Textfeld 6">
            <a:extLst>
              <a:ext uri="{FF2B5EF4-FFF2-40B4-BE49-F238E27FC236}">
                <a16:creationId xmlns:a16="http://schemas.microsoft.com/office/drawing/2014/main" id="{C1385825-B185-43F1-B0A1-F12C1522E376}"/>
              </a:ext>
            </a:extLst>
          </p:cNvPr>
          <p:cNvSpPr txBox="1"/>
          <p:nvPr/>
        </p:nvSpPr>
        <p:spPr>
          <a:xfrm>
            <a:off x="7993876" y="6226568"/>
            <a:ext cx="4236224" cy="369332"/>
          </a:xfrm>
          <a:prstGeom prst="rect">
            <a:avLst/>
          </a:prstGeom>
          <a:noFill/>
        </p:spPr>
        <p:txBody>
          <a:bodyPr wrap="none" rtlCol="0">
            <a:spAutoFit/>
          </a:bodyPr>
          <a:lstStyle/>
          <a:p>
            <a:r>
              <a:rPr lang="de-DE"/>
              <a:t>The illustrated guide to a PhD – Matt Might</a:t>
            </a:r>
          </a:p>
        </p:txBody>
      </p:sp>
    </p:spTree>
    <p:extLst>
      <p:ext uri="{BB962C8B-B14F-4D97-AF65-F5344CB8AC3E}">
        <p14:creationId xmlns:p14="http://schemas.microsoft.com/office/powerpoint/2010/main" val="21877295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547D2691-5C1E-46E6-9DAB-4E127DC9F085}"/>
              </a:ext>
            </a:extLst>
          </p:cNvPr>
          <p:cNvGrpSpPr>
            <a:grpSpLocks/>
          </p:cNvGrpSpPr>
          <p:nvPr/>
        </p:nvGrpSpPr>
        <p:grpSpPr bwMode="auto">
          <a:xfrm>
            <a:off x="1751691" y="170769"/>
            <a:ext cx="8688617" cy="6516462"/>
            <a:chOff x="0" y="0"/>
            <a:chExt cx="20480" cy="15360"/>
          </a:xfrm>
        </p:grpSpPr>
        <p:grpSp>
          <p:nvGrpSpPr>
            <p:cNvPr id="8" name="Group 3">
              <a:extLst>
                <a:ext uri="{FF2B5EF4-FFF2-40B4-BE49-F238E27FC236}">
                  <a16:creationId xmlns:a16="http://schemas.microsoft.com/office/drawing/2014/main" id="{85264F7E-C1D3-4EFF-9814-26D0633EC4D3}"/>
                </a:ext>
              </a:extLst>
            </p:cNvPr>
            <p:cNvGrpSpPr>
              <a:grpSpLocks/>
            </p:cNvGrpSpPr>
            <p:nvPr/>
          </p:nvGrpSpPr>
          <p:grpSpPr bwMode="auto">
            <a:xfrm>
              <a:off x="3000" y="440"/>
              <a:ext cx="14480" cy="14480"/>
              <a:chOff x="3000" y="440"/>
              <a:chExt cx="14480" cy="14480"/>
            </a:xfrm>
          </p:grpSpPr>
          <p:sp>
            <p:nvSpPr>
              <p:cNvPr id="13" name="Freeform 4">
                <a:extLst>
                  <a:ext uri="{FF2B5EF4-FFF2-40B4-BE49-F238E27FC236}">
                    <a16:creationId xmlns:a16="http://schemas.microsoft.com/office/drawing/2014/main" id="{94C99DC7-8C01-4308-9FBD-0D1369DFBD01}"/>
                  </a:ext>
                </a:extLst>
              </p:cNvPr>
              <p:cNvSpPr>
                <a:spLocks/>
              </p:cNvSpPr>
              <p:nvPr/>
            </p:nvSpPr>
            <p:spPr bwMode="auto">
              <a:xfrm>
                <a:off x="3000" y="440"/>
                <a:ext cx="14480" cy="14480"/>
              </a:xfrm>
              <a:custGeom>
                <a:avLst/>
                <a:gdLst>
                  <a:gd name="T0" fmla="+- 0 15762 3000"/>
                  <a:gd name="T1" fmla="*/ T0 w 14480"/>
                  <a:gd name="T2" fmla="+- 0 2997 440"/>
                  <a:gd name="T3" fmla="*/ 2997 h 14480"/>
                  <a:gd name="T4" fmla="+- 0 16441 3000"/>
                  <a:gd name="T5" fmla="*/ T4 w 14480"/>
                  <a:gd name="T6" fmla="+- 0 3940 440"/>
                  <a:gd name="T7" fmla="*/ 3940 h 14480"/>
                  <a:gd name="T8" fmla="+- 0 16950 3000"/>
                  <a:gd name="T9" fmla="*/ T8 w 14480"/>
                  <a:gd name="T10" fmla="+- 0 4956 440"/>
                  <a:gd name="T11" fmla="*/ 4956 h 14480"/>
                  <a:gd name="T12" fmla="+- 0 17289 3000"/>
                  <a:gd name="T13" fmla="*/ T12 w 14480"/>
                  <a:gd name="T14" fmla="+- 0 6024 440"/>
                  <a:gd name="T15" fmla="*/ 6024 h 14480"/>
                  <a:gd name="T16" fmla="+- 0 17459 3000"/>
                  <a:gd name="T17" fmla="*/ T16 w 14480"/>
                  <a:gd name="T18" fmla="+- 0 7125 440"/>
                  <a:gd name="T19" fmla="*/ 7125 h 14480"/>
                  <a:gd name="T20" fmla="+- 0 17459 3000"/>
                  <a:gd name="T21" fmla="*/ T20 w 14480"/>
                  <a:gd name="T22" fmla="+- 0 8235 440"/>
                  <a:gd name="T23" fmla="*/ 8235 h 14480"/>
                  <a:gd name="T24" fmla="+- 0 17289 3000"/>
                  <a:gd name="T25" fmla="*/ T24 w 14480"/>
                  <a:gd name="T26" fmla="+- 0 9336 440"/>
                  <a:gd name="T27" fmla="*/ 9336 h 14480"/>
                  <a:gd name="T28" fmla="+- 0 16950 3000"/>
                  <a:gd name="T29" fmla="*/ T28 w 14480"/>
                  <a:gd name="T30" fmla="+- 0 10404 440"/>
                  <a:gd name="T31" fmla="*/ 10404 h 14480"/>
                  <a:gd name="T32" fmla="+- 0 16441 3000"/>
                  <a:gd name="T33" fmla="*/ T32 w 14480"/>
                  <a:gd name="T34" fmla="+- 0 11420 440"/>
                  <a:gd name="T35" fmla="*/ 11420 h 14480"/>
                  <a:gd name="T36" fmla="+- 0 15762 3000"/>
                  <a:gd name="T37" fmla="*/ T36 w 14480"/>
                  <a:gd name="T38" fmla="+- 0 12363 440"/>
                  <a:gd name="T39" fmla="*/ 12363 h 14480"/>
                  <a:gd name="T40" fmla="+- 0 14923 3000"/>
                  <a:gd name="T41" fmla="*/ T40 w 14480"/>
                  <a:gd name="T42" fmla="+- 0 13202 440"/>
                  <a:gd name="T43" fmla="*/ 13202 h 14480"/>
                  <a:gd name="T44" fmla="+- 0 13980 3000"/>
                  <a:gd name="T45" fmla="*/ T44 w 14480"/>
                  <a:gd name="T46" fmla="+- 0 13881 440"/>
                  <a:gd name="T47" fmla="*/ 13881 h 14480"/>
                  <a:gd name="T48" fmla="+- 0 12964 3000"/>
                  <a:gd name="T49" fmla="*/ T48 w 14480"/>
                  <a:gd name="T50" fmla="+- 0 14390 440"/>
                  <a:gd name="T51" fmla="*/ 14390 h 14480"/>
                  <a:gd name="T52" fmla="+- 0 11896 3000"/>
                  <a:gd name="T53" fmla="*/ T52 w 14480"/>
                  <a:gd name="T54" fmla="+- 0 14729 440"/>
                  <a:gd name="T55" fmla="*/ 14729 h 14480"/>
                  <a:gd name="T56" fmla="+- 0 10795 3000"/>
                  <a:gd name="T57" fmla="*/ T56 w 14480"/>
                  <a:gd name="T58" fmla="+- 0 14899 440"/>
                  <a:gd name="T59" fmla="*/ 14899 h 14480"/>
                  <a:gd name="T60" fmla="+- 0 9685 3000"/>
                  <a:gd name="T61" fmla="*/ T60 w 14480"/>
                  <a:gd name="T62" fmla="+- 0 14899 440"/>
                  <a:gd name="T63" fmla="*/ 14899 h 14480"/>
                  <a:gd name="T64" fmla="+- 0 8584 3000"/>
                  <a:gd name="T65" fmla="*/ T64 w 14480"/>
                  <a:gd name="T66" fmla="+- 0 14729 440"/>
                  <a:gd name="T67" fmla="*/ 14729 h 14480"/>
                  <a:gd name="T68" fmla="+- 0 7516 3000"/>
                  <a:gd name="T69" fmla="*/ T68 w 14480"/>
                  <a:gd name="T70" fmla="+- 0 14390 440"/>
                  <a:gd name="T71" fmla="*/ 14390 h 14480"/>
                  <a:gd name="T72" fmla="+- 0 6500 3000"/>
                  <a:gd name="T73" fmla="*/ T72 w 14480"/>
                  <a:gd name="T74" fmla="+- 0 13881 440"/>
                  <a:gd name="T75" fmla="*/ 13881 h 14480"/>
                  <a:gd name="T76" fmla="+- 0 5557 3000"/>
                  <a:gd name="T77" fmla="*/ T76 w 14480"/>
                  <a:gd name="T78" fmla="+- 0 13202 440"/>
                  <a:gd name="T79" fmla="*/ 13202 h 14480"/>
                  <a:gd name="T80" fmla="+- 0 4718 3000"/>
                  <a:gd name="T81" fmla="*/ T80 w 14480"/>
                  <a:gd name="T82" fmla="+- 0 12363 440"/>
                  <a:gd name="T83" fmla="*/ 12363 h 14480"/>
                  <a:gd name="T84" fmla="+- 0 4039 3000"/>
                  <a:gd name="T85" fmla="*/ T84 w 14480"/>
                  <a:gd name="T86" fmla="+- 0 11420 440"/>
                  <a:gd name="T87" fmla="*/ 11420 h 14480"/>
                  <a:gd name="T88" fmla="+- 0 3530 3000"/>
                  <a:gd name="T89" fmla="*/ T88 w 14480"/>
                  <a:gd name="T90" fmla="+- 0 10404 440"/>
                  <a:gd name="T91" fmla="*/ 10404 h 14480"/>
                  <a:gd name="T92" fmla="+- 0 3191 3000"/>
                  <a:gd name="T93" fmla="*/ T92 w 14480"/>
                  <a:gd name="T94" fmla="+- 0 9336 440"/>
                  <a:gd name="T95" fmla="*/ 9336 h 14480"/>
                  <a:gd name="T96" fmla="+- 0 3021 3000"/>
                  <a:gd name="T97" fmla="*/ T96 w 14480"/>
                  <a:gd name="T98" fmla="+- 0 8235 440"/>
                  <a:gd name="T99" fmla="*/ 8235 h 14480"/>
                  <a:gd name="T100" fmla="+- 0 3021 3000"/>
                  <a:gd name="T101" fmla="*/ T100 w 14480"/>
                  <a:gd name="T102" fmla="+- 0 7125 440"/>
                  <a:gd name="T103" fmla="*/ 7125 h 14480"/>
                  <a:gd name="T104" fmla="+- 0 3191 3000"/>
                  <a:gd name="T105" fmla="*/ T104 w 14480"/>
                  <a:gd name="T106" fmla="+- 0 6024 440"/>
                  <a:gd name="T107" fmla="*/ 6024 h 14480"/>
                  <a:gd name="T108" fmla="+- 0 3530 3000"/>
                  <a:gd name="T109" fmla="*/ T108 w 14480"/>
                  <a:gd name="T110" fmla="+- 0 4956 440"/>
                  <a:gd name="T111" fmla="*/ 4956 h 14480"/>
                  <a:gd name="T112" fmla="+- 0 4039 3000"/>
                  <a:gd name="T113" fmla="*/ T112 w 14480"/>
                  <a:gd name="T114" fmla="+- 0 3940 440"/>
                  <a:gd name="T115" fmla="*/ 3940 h 14480"/>
                  <a:gd name="T116" fmla="+- 0 4718 3000"/>
                  <a:gd name="T117" fmla="*/ T116 w 14480"/>
                  <a:gd name="T118" fmla="+- 0 2997 440"/>
                  <a:gd name="T119" fmla="*/ 2997 h 14480"/>
                  <a:gd name="T120" fmla="+- 0 5557 3000"/>
                  <a:gd name="T121" fmla="*/ T120 w 14480"/>
                  <a:gd name="T122" fmla="+- 0 2158 440"/>
                  <a:gd name="T123" fmla="*/ 2158 h 14480"/>
                  <a:gd name="T124" fmla="+- 0 6500 3000"/>
                  <a:gd name="T125" fmla="*/ T124 w 14480"/>
                  <a:gd name="T126" fmla="+- 0 1479 440"/>
                  <a:gd name="T127" fmla="*/ 1479 h 14480"/>
                  <a:gd name="T128" fmla="+- 0 7516 3000"/>
                  <a:gd name="T129" fmla="*/ T128 w 14480"/>
                  <a:gd name="T130" fmla="+- 0 970 440"/>
                  <a:gd name="T131" fmla="*/ 970 h 14480"/>
                  <a:gd name="T132" fmla="+- 0 8584 3000"/>
                  <a:gd name="T133" fmla="*/ T132 w 14480"/>
                  <a:gd name="T134" fmla="+- 0 631 440"/>
                  <a:gd name="T135" fmla="*/ 631 h 14480"/>
                  <a:gd name="T136" fmla="+- 0 9685 3000"/>
                  <a:gd name="T137" fmla="*/ T136 w 14480"/>
                  <a:gd name="T138" fmla="+- 0 461 440"/>
                  <a:gd name="T139" fmla="*/ 461 h 14480"/>
                  <a:gd name="T140" fmla="+- 0 10795 3000"/>
                  <a:gd name="T141" fmla="*/ T140 w 14480"/>
                  <a:gd name="T142" fmla="+- 0 461 440"/>
                  <a:gd name="T143" fmla="*/ 461 h 14480"/>
                  <a:gd name="T144" fmla="+- 0 11896 3000"/>
                  <a:gd name="T145" fmla="*/ T144 w 14480"/>
                  <a:gd name="T146" fmla="+- 0 631 440"/>
                  <a:gd name="T147" fmla="*/ 631 h 14480"/>
                  <a:gd name="T148" fmla="+- 0 12964 3000"/>
                  <a:gd name="T149" fmla="*/ T148 w 14480"/>
                  <a:gd name="T150" fmla="+- 0 970 440"/>
                  <a:gd name="T151" fmla="*/ 970 h 14480"/>
                  <a:gd name="T152" fmla="+- 0 13980 3000"/>
                  <a:gd name="T153" fmla="*/ T152 w 14480"/>
                  <a:gd name="T154" fmla="+- 0 1479 440"/>
                  <a:gd name="T155" fmla="*/ 1479 h 14480"/>
                  <a:gd name="T156" fmla="+- 0 14923 3000"/>
                  <a:gd name="T157" fmla="*/ T156 w 14480"/>
                  <a:gd name="T158" fmla="+- 0 2158 440"/>
                  <a:gd name="T159" fmla="*/ 2158 h 144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4480" h="14480">
                    <a:moveTo>
                      <a:pt x="12359" y="2121"/>
                    </a:moveTo>
                    <a:lnTo>
                      <a:pt x="12762" y="2557"/>
                    </a:lnTo>
                    <a:lnTo>
                      <a:pt x="13123" y="3018"/>
                    </a:lnTo>
                    <a:lnTo>
                      <a:pt x="13441" y="3500"/>
                    </a:lnTo>
                    <a:lnTo>
                      <a:pt x="13717" y="4000"/>
                    </a:lnTo>
                    <a:lnTo>
                      <a:pt x="13950" y="4516"/>
                    </a:lnTo>
                    <a:lnTo>
                      <a:pt x="14141" y="5045"/>
                    </a:lnTo>
                    <a:lnTo>
                      <a:pt x="14289" y="5584"/>
                    </a:lnTo>
                    <a:lnTo>
                      <a:pt x="14395" y="6132"/>
                    </a:lnTo>
                    <a:lnTo>
                      <a:pt x="14459" y="6685"/>
                    </a:lnTo>
                    <a:lnTo>
                      <a:pt x="14480" y="7240"/>
                    </a:lnTo>
                    <a:lnTo>
                      <a:pt x="14459" y="7795"/>
                    </a:lnTo>
                    <a:lnTo>
                      <a:pt x="14395" y="8348"/>
                    </a:lnTo>
                    <a:lnTo>
                      <a:pt x="14289" y="8896"/>
                    </a:lnTo>
                    <a:lnTo>
                      <a:pt x="14141" y="9435"/>
                    </a:lnTo>
                    <a:lnTo>
                      <a:pt x="13950" y="9964"/>
                    </a:lnTo>
                    <a:lnTo>
                      <a:pt x="13717" y="10480"/>
                    </a:lnTo>
                    <a:lnTo>
                      <a:pt x="13441" y="10980"/>
                    </a:lnTo>
                    <a:lnTo>
                      <a:pt x="13123" y="11462"/>
                    </a:lnTo>
                    <a:lnTo>
                      <a:pt x="12762" y="11923"/>
                    </a:lnTo>
                    <a:lnTo>
                      <a:pt x="12359" y="12359"/>
                    </a:lnTo>
                    <a:lnTo>
                      <a:pt x="11923" y="12762"/>
                    </a:lnTo>
                    <a:lnTo>
                      <a:pt x="11462" y="13123"/>
                    </a:lnTo>
                    <a:lnTo>
                      <a:pt x="10980" y="13441"/>
                    </a:lnTo>
                    <a:lnTo>
                      <a:pt x="10480" y="13717"/>
                    </a:lnTo>
                    <a:lnTo>
                      <a:pt x="9964" y="13950"/>
                    </a:lnTo>
                    <a:lnTo>
                      <a:pt x="9435" y="14141"/>
                    </a:lnTo>
                    <a:lnTo>
                      <a:pt x="8896" y="14289"/>
                    </a:lnTo>
                    <a:lnTo>
                      <a:pt x="8348" y="14395"/>
                    </a:lnTo>
                    <a:lnTo>
                      <a:pt x="7795" y="14459"/>
                    </a:lnTo>
                    <a:lnTo>
                      <a:pt x="7240" y="14480"/>
                    </a:lnTo>
                    <a:lnTo>
                      <a:pt x="6685" y="14459"/>
                    </a:lnTo>
                    <a:lnTo>
                      <a:pt x="6132" y="14395"/>
                    </a:lnTo>
                    <a:lnTo>
                      <a:pt x="5584" y="14289"/>
                    </a:lnTo>
                    <a:lnTo>
                      <a:pt x="5045" y="14141"/>
                    </a:lnTo>
                    <a:lnTo>
                      <a:pt x="4516" y="13950"/>
                    </a:lnTo>
                    <a:lnTo>
                      <a:pt x="4000" y="13717"/>
                    </a:lnTo>
                    <a:lnTo>
                      <a:pt x="3500" y="13441"/>
                    </a:lnTo>
                    <a:lnTo>
                      <a:pt x="3018" y="13123"/>
                    </a:lnTo>
                    <a:lnTo>
                      <a:pt x="2557" y="12762"/>
                    </a:lnTo>
                    <a:lnTo>
                      <a:pt x="2121" y="12359"/>
                    </a:lnTo>
                    <a:lnTo>
                      <a:pt x="1718" y="11923"/>
                    </a:lnTo>
                    <a:lnTo>
                      <a:pt x="1357" y="11462"/>
                    </a:lnTo>
                    <a:lnTo>
                      <a:pt x="1039" y="10980"/>
                    </a:lnTo>
                    <a:lnTo>
                      <a:pt x="763" y="10480"/>
                    </a:lnTo>
                    <a:lnTo>
                      <a:pt x="530" y="9964"/>
                    </a:lnTo>
                    <a:lnTo>
                      <a:pt x="339" y="9435"/>
                    </a:lnTo>
                    <a:lnTo>
                      <a:pt x="191" y="8896"/>
                    </a:lnTo>
                    <a:lnTo>
                      <a:pt x="85" y="8348"/>
                    </a:lnTo>
                    <a:lnTo>
                      <a:pt x="21" y="7795"/>
                    </a:lnTo>
                    <a:lnTo>
                      <a:pt x="0" y="7240"/>
                    </a:lnTo>
                    <a:lnTo>
                      <a:pt x="21" y="6685"/>
                    </a:lnTo>
                    <a:lnTo>
                      <a:pt x="85" y="6132"/>
                    </a:lnTo>
                    <a:lnTo>
                      <a:pt x="191" y="5584"/>
                    </a:lnTo>
                    <a:lnTo>
                      <a:pt x="339" y="5045"/>
                    </a:lnTo>
                    <a:lnTo>
                      <a:pt x="530" y="4516"/>
                    </a:lnTo>
                    <a:lnTo>
                      <a:pt x="763" y="4000"/>
                    </a:lnTo>
                    <a:lnTo>
                      <a:pt x="1039" y="3500"/>
                    </a:lnTo>
                    <a:lnTo>
                      <a:pt x="1357" y="3018"/>
                    </a:lnTo>
                    <a:lnTo>
                      <a:pt x="1718" y="2557"/>
                    </a:lnTo>
                    <a:lnTo>
                      <a:pt x="2121" y="2121"/>
                    </a:lnTo>
                    <a:lnTo>
                      <a:pt x="2557" y="1718"/>
                    </a:lnTo>
                    <a:lnTo>
                      <a:pt x="3018" y="1357"/>
                    </a:lnTo>
                    <a:lnTo>
                      <a:pt x="3500" y="1039"/>
                    </a:lnTo>
                    <a:lnTo>
                      <a:pt x="4000" y="763"/>
                    </a:lnTo>
                    <a:lnTo>
                      <a:pt x="4516" y="530"/>
                    </a:lnTo>
                    <a:lnTo>
                      <a:pt x="5045" y="339"/>
                    </a:lnTo>
                    <a:lnTo>
                      <a:pt x="5584" y="191"/>
                    </a:lnTo>
                    <a:lnTo>
                      <a:pt x="6132" y="85"/>
                    </a:lnTo>
                    <a:lnTo>
                      <a:pt x="6685" y="21"/>
                    </a:lnTo>
                    <a:lnTo>
                      <a:pt x="7240" y="0"/>
                    </a:lnTo>
                    <a:lnTo>
                      <a:pt x="7795" y="21"/>
                    </a:lnTo>
                    <a:lnTo>
                      <a:pt x="8348" y="85"/>
                    </a:lnTo>
                    <a:lnTo>
                      <a:pt x="8896" y="191"/>
                    </a:lnTo>
                    <a:lnTo>
                      <a:pt x="9435" y="339"/>
                    </a:lnTo>
                    <a:lnTo>
                      <a:pt x="9964" y="530"/>
                    </a:lnTo>
                    <a:lnTo>
                      <a:pt x="10480" y="763"/>
                    </a:lnTo>
                    <a:lnTo>
                      <a:pt x="10980" y="1039"/>
                    </a:lnTo>
                    <a:lnTo>
                      <a:pt x="11462" y="1357"/>
                    </a:lnTo>
                    <a:lnTo>
                      <a:pt x="11923" y="1718"/>
                    </a:lnTo>
                    <a:lnTo>
                      <a:pt x="12359" y="2121"/>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9" name="Group 5">
              <a:extLst>
                <a:ext uri="{FF2B5EF4-FFF2-40B4-BE49-F238E27FC236}">
                  <a16:creationId xmlns:a16="http://schemas.microsoft.com/office/drawing/2014/main" id="{5FE577FE-0234-40D7-B0AF-695FC6C4C854}"/>
                </a:ext>
              </a:extLst>
            </p:cNvPr>
            <p:cNvGrpSpPr>
              <a:grpSpLocks/>
            </p:cNvGrpSpPr>
            <p:nvPr/>
          </p:nvGrpSpPr>
          <p:grpSpPr bwMode="auto">
            <a:xfrm>
              <a:off x="9391" y="6831"/>
              <a:ext cx="1658" cy="1658"/>
              <a:chOff x="9391" y="6831"/>
              <a:chExt cx="1658" cy="1658"/>
            </a:xfrm>
          </p:grpSpPr>
          <p:sp>
            <p:nvSpPr>
              <p:cNvPr id="12" name="Freeform 6">
                <a:extLst>
                  <a:ext uri="{FF2B5EF4-FFF2-40B4-BE49-F238E27FC236}">
                    <a16:creationId xmlns:a16="http://schemas.microsoft.com/office/drawing/2014/main" id="{F57F4D7B-7728-4DE4-AA7D-748506A1D72A}"/>
                  </a:ext>
                </a:extLst>
              </p:cNvPr>
              <p:cNvSpPr>
                <a:spLocks/>
              </p:cNvSpPr>
              <p:nvPr/>
            </p:nvSpPr>
            <p:spPr bwMode="auto">
              <a:xfrm>
                <a:off x="9391" y="6831"/>
                <a:ext cx="1658" cy="1658"/>
              </a:xfrm>
              <a:custGeom>
                <a:avLst/>
                <a:gdLst>
                  <a:gd name="T0" fmla="+- 0 10156 9391"/>
                  <a:gd name="T1" fmla="*/ T0 w 1658"/>
                  <a:gd name="T2" fmla="+- 0 6833 6831"/>
                  <a:gd name="T3" fmla="*/ 6833 h 1658"/>
                  <a:gd name="T4" fmla="+- 0 10030 9391"/>
                  <a:gd name="T5" fmla="*/ T4 w 1658"/>
                  <a:gd name="T6" fmla="+- 0 6852 6831"/>
                  <a:gd name="T7" fmla="*/ 6852 h 1658"/>
                  <a:gd name="T8" fmla="+- 0 9908 9391"/>
                  <a:gd name="T9" fmla="*/ T8 w 1658"/>
                  <a:gd name="T10" fmla="+- 0 6891 6831"/>
                  <a:gd name="T11" fmla="*/ 6891 h 1658"/>
                  <a:gd name="T12" fmla="+- 0 9791 9391"/>
                  <a:gd name="T13" fmla="*/ T12 w 1658"/>
                  <a:gd name="T14" fmla="+- 0 6950 6831"/>
                  <a:gd name="T15" fmla="*/ 6950 h 1658"/>
                  <a:gd name="T16" fmla="+- 0 9683 9391"/>
                  <a:gd name="T17" fmla="*/ T16 w 1658"/>
                  <a:gd name="T18" fmla="+- 0 7027 6831"/>
                  <a:gd name="T19" fmla="*/ 7027 h 1658"/>
                  <a:gd name="T20" fmla="+- 0 9587 9391"/>
                  <a:gd name="T21" fmla="*/ T20 w 1658"/>
                  <a:gd name="T22" fmla="+- 0 7123 6831"/>
                  <a:gd name="T23" fmla="*/ 7123 h 1658"/>
                  <a:gd name="T24" fmla="+- 0 9510 9391"/>
                  <a:gd name="T25" fmla="*/ T24 w 1658"/>
                  <a:gd name="T26" fmla="+- 0 7231 6831"/>
                  <a:gd name="T27" fmla="*/ 7231 h 1658"/>
                  <a:gd name="T28" fmla="+- 0 9451 9391"/>
                  <a:gd name="T29" fmla="*/ T28 w 1658"/>
                  <a:gd name="T30" fmla="+- 0 7348 6831"/>
                  <a:gd name="T31" fmla="*/ 7348 h 1658"/>
                  <a:gd name="T32" fmla="+- 0 9412 9391"/>
                  <a:gd name="T33" fmla="*/ T32 w 1658"/>
                  <a:gd name="T34" fmla="+- 0 7470 6831"/>
                  <a:gd name="T35" fmla="*/ 7470 h 1658"/>
                  <a:gd name="T36" fmla="+- 0 9393 9391"/>
                  <a:gd name="T37" fmla="*/ T36 w 1658"/>
                  <a:gd name="T38" fmla="+- 0 7596 6831"/>
                  <a:gd name="T39" fmla="*/ 7596 h 1658"/>
                  <a:gd name="T40" fmla="+- 0 9393 9391"/>
                  <a:gd name="T41" fmla="*/ T40 w 1658"/>
                  <a:gd name="T42" fmla="+- 0 7723 6831"/>
                  <a:gd name="T43" fmla="*/ 7723 h 1658"/>
                  <a:gd name="T44" fmla="+- 0 9412 9391"/>
                  <a:gd name="T45" fmla="*/ T44 w 1658"/>
                  <a:gd name="T46" fmla="+- 0 7849 6831"/>
                  <a:gd name="T47" fmla="*/ 7849 h 1658"/>
                  <a:gd name="T48" fmla="+- 0 9451 9391"/>
                  <a:gd name="T49" fmla="*/ T48 w 1658"/>
                  <a:gd name="T50" fmla="+- 0 7972 6831"/>
                  <a:gd name="T51" fmla="*/ 7972 h 1658"/>
                  <a:gd name="T52" fmla="+- 0 9510 9391"/>
                  <a:gd name="T53" fmla="*/ T52 w 1658"/>
                  <a:gd name="T54" fmla="+- 0 8088 6831"/>
                  <a:gd name="T55" fmla="*/ 8088 h 1658"/>
                  <a:gd name="T56" fmla="+- 0 9587 9391"/>
                  <a:gd name="T57" fmla="*/ T56 w 1658"/>
                  <a:gd name="T58" fmla="+- 0 8196 6831"/>
                  <a:gd name="T59" fmla="*/ 8196 h 1658"/>
                  <a:gd name="T60" fmla="+- 0 9683 9391"/>
                  <a:gd name="T61" fmla="*/ T60 w 1658"/>
                  <a:gd name="T62" fmla="+- 0 8292 6831"/>
                  <a:gd name="T63" fmla="*/ 8292 h 1658"/>
                  <a:gd name="T64" fmla="+- 0 9791 9391"/>
                  <a:gd name="T65" fmla="*/ T64 w 1658"/>
                  <a:gd name="T66" fmla="+- 0 8370 6831"/>
                  <a:gd name="T67" fmla="*/ 8370 h 1658"/>
                  <a:gd name="T68" fmla="+- 0 9908 9391"/>
                  <a:gd name="T69" fmla="*/ T68 w 1658"/>
                  <a:gd name="T70" fmla="+- 0 8428 6831"/>
                  <a:gd name="T71" fmla="*/ 8428 h 1658"/>
                  <a:gd name="T72" fmla="+- 0 10030 9391"/>
                  <a:gd name="T73" fmla="*/ T72 w 1658"/>
                  <a:gd name="T74" fmla="+- 0 8467 6831"/>
                  <a:gd name="T75" fmla="*/ 8467 h 1658"/>
                  <a:gd name="T76" fmla="+- 0 10156 9391"/>
                  <a:gd name="T77" fmla="*/ T76 w 1658"/>
                  <a:gd name="T78" fmla="+- 0 8487 6831"/>
                  <a:gd name="T79" fmla="*/ 8487 h 1658"/>
                  <a:gd name="T80" fmla="+- 0 10283 9391"/>
                  <a:gd name="T81" fmla="*/ T80 w 1658"/>
                  <a:gd name="T82" fmla="+- 0 8487 6831"/>
                  <a:gd name="T83" fmla="*/ 8487 h 1658"/>
                  <a:gd name="T84" fmla="+- 0 10409 9391"/>
                  <a:gd name="T85" fmla="*/ T84 w 1658"/>
                  <a:gd name="T86" fmla="+- 0 8467 6831"/>
                  <a:gd name="T87" fmla="*/ 8467 h 1658"/>
                  <a:gd name="T88" fmla="+- 0 10532 9391"/>
                  <a:gd name="T89" fmla="*/ T88 w 1658"/>
                  <a:gd name="T90" fmla="+- 0 8428 6831"/>
                  <a:gd name="T91" fmla="*/ 8428 h 1658"/>
                  <a:gd name="T92" fmla="+- 0 10648 9391"/>
                  <a:gd name="T93" fmla="*/ T92 w 1658"/>
                  <a:gd name="T94" fmla="+- 0 8370 6831"/>
                  <a:gd name="T95" fmla="*/ 8370 h 1658"/>
                  <a:gd name="T96" fmla="+- 0 10756 9391"/>
                  <a:gd name="T97" fmla="*/ T96 w 1658"/>
                  <a:gd name="T98" fmla="+- 0 8292 6831"/>
                  <a:gd name="T99" fmla="*/ 8292 h 1658"/>
                  <a:gd name="T100" fmla="+- 0 10852 9391"/>
                  <a:gd name="T101" fmla="*/ T100 w 1658"/>
                  <a:gd name="T102" fmla="+- 0 8196 6831"/>
                  <a:gd name="T103" fmla="*/ 8196 h 1658"/>
                  <a:gd name="T104" fmla="+- 0 10930 9391"/>
                  <a:gd name="T105" fmla="*/ T104 w 1658"/>
                  <a:gd name="T106" fmla="+- 0 8088 6831"/>
                  <a:gd name="T107" fmla="*/ 8088 h 1658"/>
                  <a:gd name="T108" fmla="+- 0 10988 9391"/>
                  <a:gd name="T109" fmla="*/ T108 w 1658"/>
                  <a:gd name="T110" fmla="+- 0 7972 6831"/>
                  <a:gd name="T111" fmla="*/ 7972 h 1658"/>
                  <a:gd name="T112" fmla="+- 0 11027 9391"/>
                  <a:gd name="T113" fmla="*/ T112 w 1658"/>
                  <a:gd name="T114" fmla="+- 0 7849 6831"/>
                  <a:gd name="T115" fmla="*/ 7849 h 1658"/>
                  <a:gd name="T116" fmla="+- 0 11047 9391"/>
                  <a:gd name="T117" fmla="*/ T116 w 1658"/>
                  <a:gd name="T118" fmla="+- 0 7723 6831"/>
                  <a:gd name="T119" fmla="*/ 7723 h 1658"/>
                  <a:gd name="T120" fmla="+- 0 11047 9391"/>
                  <a:gd name="T121" fmla="*/ T120 w 1658"/>
                  <a:gd name="T122" fmla="+- 0 7596 6831"/>
                  <a:gd name="T123" fmla="*/ 7596 h 1658"/>
                  <a:gd name="T124" fmla="+- 0 11027 9391"/>
                  <a:gd name="T125" fmla="*/ T124 w 1658"/>
                  <a:gd name="T126" fmla="+- 0 7470 6831"/>
                  <a:gd name="T127" fmla="*/ 7470 h 1658"/>
                  <a:gd name="T128" fmla="+- 0 10988 9391"/>
                  <a:gd name="T129" fmla="*/ T128 w 1658"/>
                  <a:gd name="T130" fmla="+- 0 7348 6831"/>
                  <a:gd name="T131" fmla="*/ 7348 h 1658"/>
                  <a:gd name="T132" fmla="+- 0 10930 9391"/>
                  <a:gd name="T133" fmla="*/ T132 w 1658"/>
                  <a:gd name="T134" fmla="+- 0 7231 6831"/>
                  <a:gd name="T135" fmla="*/ 7231 h 1658"/>
                  <a:gd name="T136" fmla="+- 0 10852 9391"/>
                  <a:gd name="T137" fmla="*/ T136 w 1658"/>
                  <a:gd name="T138" fmla="+- 0 7123 6831"/>
                  <a:gd name="T139" fmla="*/ 7123 h 1658"/>
                  <a:gd name="T140" fmla="+- 0 10756 9391"/>
                  <a:gd name="T141" fmla="*/ T140 w 1658"/>
                  <a:gd name="T142" fmla="+- 0 7027 6831"/>
                  <a:gd name="T143" fmla="*/ 7027 h 1658"/>
                  <a:gd name="T144" fmla="+- 0 10648 9391"/>
                  <a:gd name="T145" fmla="*/ T144 w 1658"/>
                  <a:gd name="T146" fmla="+- 0 6950 6831"/>
                  <a:gd name="T147" fmla="*/ 6950 h 1658"/>
                  <a:gd name="T148" fmla="+- 0 10532 9391"/>
                  <a:gd name="T149" fmla="*/ T148 w 1658"/>
                  <a:gd name="T150" fmla="+- 0 6891 6831"/>
                  <a:gd name="T151" fmla="*/ 6891 h 1658"/>
                  <a:gd name="T152" fmla="+- 0 10409 9391"/>
                  <a:gd name="T153" fmla="*/ T152 w 1658"/>
                  <a:gd name="T154" fmla="+- 0 6852 6831"/>
                  <a:gd name="T155" fmla="*/ 6852 h 1658"/>
                  <a:gd name="T156" fmla="+- 0 10283 9391"/>
                  <a:gd name="T157" fmla="*/ T156 w 1658"/>
                  <a:gd name="T158" fmla="+- 0 6833 6831"/>
                  <a:gd name="T159" fmla="*/ 6833 h 165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658" h="1658">
                    <a:moveTo>
                      <a:pt x="829" y="0"/>
                    </a:moveTo>
                    <a:lnTo>
                      <a:pt x="765" y="2"/>
                    </a:lnTo>
                    <a:lnTo>
                      <a:pt x="702" y="9"/>
                    </a:lnTo>
                    <a:lnTo>
                      <a:pt x="639" y="21"/>
                    </a:lnTo>
                    <a:lnTo>
                      <a:pt x="577" y="38"/>
                    </a:lnTo>
                    <a:lnTo>
                      <a:pt x="517" y="60"/>
                    </a:lnTo>
                    <a:lnTo>
                      <a:pt x="458" y="87"/>
                    </a:lnTo>
                    <a:lnTo>
                      <a:pt x="400" y="119"/>
                    </a:lnTo>
                    <a:lnTo>
                      <a:pt x="345" y="155"/>
                    </a:lnTo>
                    <a:lnTo>
                      <a:pt x="292" y="196"/>
                    </a:lnTo>
                    <a:lnTo>
                      <a:pt x="242" y="242"/>
                    </a:lnTo>
                    <a:lnTo>
                      <a:pt x="196" y="292"/>
                    </a:lnTo>
                    <a:lnTo>
                      <a:pt x="155" y="345"/>
                    </a:lnTo>
                    <a:lnTo>
                      <a:pt x="119" y="400"/>
                    </a:lnTo>
                    <a:lnTo>
                      <a:pt x="87" y="458"/>
                    </a:lnTo>
                    <a:lnTo>
                      <a:pt x="60" y="517"/>
                    </a:lnTo>
                    <a:lnTo>
                      <a:pt x="38" y="577"/>
                    </a:lnTo>
                    <a:lnTo>
                      <a:pt x="21" y="639"/>
                    </a:lnTo>
                    <a:lnTo>
                      <a:pt x="9" y="702"/>
                    </a:lnTo>
                    <a:lnTo>
                      <a:pt x="2" y="765"/>
                    </a:lnTo>
                    <a:lnTo>
                      <a:pt x="0" y="829"/>
                    </a:lnTo>
                    <a:lnTo>
                      <a:pt x="2" y="892"/>
                    </a:lnTo>
                    <a:lnTo>
                      <a:pt x="9" y="956"/>
                    </a:lnTo>
                    <a:lnTo>
                      <a:pt x="21" y="1018"/>
                    </a:lnTo>
                    <a:lnTo>
                      <a:pt x="38" y="1080"/>
                    </a:lnTo>
                    <a:lnTo>
                      <a:pt x="60" y="1141"/>
                    </a:lnTo>
                    <a:lnTo>
                      <a:pt x="87" y="1200"/>
                    </a:lnTo>
                    <a:lnTo>
                      <a:pt x="119" y="1257"/>
                    </a:lnTo>
                    <a:lnTo>
                      <a:pt x="155" y="1312"/>
                    </a:lnTo>
                    <a:lnTo>
                      <a:pt x="196" y="1365"/>
                    </a:lnTo>
                    <a:lnTo>
                      <a:pt x="242" y="1415"/>
                    </a:lnTo>
                    <a:lnTo>
                      <a:pt x="292" y="1461"/>
                    </a:lnTo>
                    <a:lnTo>
                      <a:pt x="345" y="1503"/>
                    </a:lnTo>
                    <a:lnTo>
                      <a:pt x="400" y="1539"/>
                    </a:lnTo>
                    <a:lnTo>
                      <a:pt x="458" y="1571"/>
                    </a:lnTo>
                    <a:lnTo>
                      <a:pt x="517" y="1597"/>
                    </a:lnTo>
                    <a:lnTo>
                      <a:pt x="577" y="1619"/>
                    </a:lnTo>
                    <a:lnTo>
                      <a:pt x="639" y="1636"/>
                    </a:lnTo>
                    <a:lnTo>
                      <a:pt x="702" y="1648"/>
                    </a:lnTo>
                    <a:lnTo>
                      <a:pt x="765" y="1656"/>
                    </a:lnTo>
                    <a:lnTo>
                      <a:pt x="829" y="1658"/>
                    </a:lnTo>
                    <a:lnTo>
                      <a:pt x="892" y="1656"/>
                    </a:lnTo>
                    <a:lnTo>
                      <a:pt x="956" y="1648"/>
                    </a:lnTo>
                    <a:lnTo>
                      <a:pt x="1018" y="1636"/>
                    </a:lnTo>
                    <a:lnTo>
                      <a:pt x="1080" y="1619"/>
                    </a:lnTo>
                    <a:lnTo>
                      <a:pt x="1141" y="1597"/>
                    </a:lnTo>
                    <a:lnTo>
                      <a:pt x="1200" y="1571"/>
                    </a:lnTo>
                    <a:lnTo>
                      <a:pt x="1257" y="1539"/>
                    </a:lnTo>
                    <a:lnTo>
                      <a:pt x="1312" y="1503"/>
                    </a:lnTo>
                    <a:lnTo>
                      <a:pt x="1365" y="1461"/>
                    </a:lnTo>
                    <a:lnTo>
                      <a:pt x="1415" y="1415"/>
                    </a:lnTo>
                    <a:lnTo>
                      <a:pt x="1461" y="1365"/>
                    </a:lnTo>
                    <a:lnTo>
                      <a:pt x="1503" y="1312"/>
                    </a:lnTo>
                    <a:lnTo>
                      <a:pt x="1539" y="1257"/>
                    </a:lnTo>
                    <a:lnTo>
                      <a:pt x="1571" y="1200"/>
                    </a:lnTo>
                    <a:lnTo>
                      <a:pt x="1597" y="1141"/>
                    </a:lnTo>
                    <a:lnTo>
                      <a:pt x="1619" y="1080"/>
                    </a:lnTo>
                    <a:lnTo>
                      <a:pt x="1636" y="1018"/>
                    </a:lnTo>
                    <a:lnTo>
                      <a:pt x="1648" y="956"/>
                    </a:lnTo>
                    <a:lnTo>
                      <a:pt x="1656" y="892"/>
                    </a:lnTo>
                    <a:lnTo>
                      <a:pt x="1658" y="829"/>
                    </a:lnTo>
                    <a:lnTo>
                      <a:pt x="1656" y="765"/>
                    </a:lnTo>
                    <a:lnTo>
                      <a:pt x="1648" y="702"/>
                    </a:lnTo>
                    <a:lnTo>
                      <a:pt x="1636" y="639"/>
                    </a:lnTo>
                    <a:lnTo>
                      <a:pt x="1619" y="577"/>
                    </a:lnTo>
                    <a:lnTo>
                      <a:pt x="1597" y="517"/>
                    </a:lnTo>
                    <a:lnTo>
                      <a:pt x="1571" y="458"/>
                    </a:lnTo>
                    <a:lnTo>
                      <a:pt x="1539" y="400"/>
                    </a:lnTo>
                    <a:lnTo>
                      <a:pt x="1503" y="345"/>
                    </a:lnTo>
                    <a:lnTo>
                      <a:pt x="1461" y="292"/>
                    </a:lnTo>
                    <a:lnTo>
                      <a:pt x="1415" y="242"/>
                    </a:lnTo>
                    <a:lnTo>
                      <a:pt x="1365" y="196"/>
                    </a:lnTo>
                    <a:lnTo>
                      <a:pt x="1312" y="155"/>
                    </a:lnTo>
                    <a:lnTo>
                      <a:pt x="1257" y="119"/>
                    </a:lnTo>
                    <a:lnTo>
                      <a:pt x="1200" y="87"/>
                    </a:lnTo>
                    <a:lnTo>
                      <a:pt x="1141" y="60"/>
                    </a:lnTo>
                    <a:lnTo>
                      <a:pt x="1080" y="38"/>
                    </a:lnTo>
                    <a:lnTo>
                      <a:pt x="1018" y="21"/>
                    </a:lnTo>
                    <a:lnTo>
                      <a:pt x="956" y="9"/>
                    </a:lnTo>
                    <a:lnTo>
                      <a:pt x="892" y="2"/>
                    </a:lnTo>
                    <a:lnTo>
                      <a:pt x="829" y="0"/>
                    </a:lnTo>
                  </a:path>
                </a:pathLst>
              </a:custGeom>
              <a:solidFill>
                <a:srgbClr val="005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0" name="Group 7">
              <a:extLst>
                <a:ext uri="{FF2B5EF4-FFF2-40B4-BE49-F238E27FC236}">
                  <a16:creationId xmlns:a16="http://schemas.microsoft.com/office/drawing/2014/main" id="{08ABA65A-5833-4F8F-81DB-1C41E43A4B3A}"/>
                </a:ext>
              </a:extLst>
            </p:cNvPr>
            <p:cNvGrpSpPr>
              <a:grpSpLocks/>
            </p:cNvGrpSpPr>
            <p:nvPr/>
          </p:nvGrpSpPr>
          <p:grpSpPr bwMode="auto">
            <a:xfrm>
              <a:off x="0" y="0"/>
              <a:ext cx="20480" cy="15360"/>
              <a:chOff x="0" y="0"/>
              <a:chExt cx="20480" cy="15360"/>
            </a:xfrm>
          </p:grpSpPr>
          <p:sp>
            <p:nvSpPr>
              <p:cNvPr id="11" name="Freeform 8">
                <a:extLst>
                  <a:ext uri="{FF2B5EF4-FFF2-40B4-BE49-F238E27FC236}">
                    <a16:creationId xmlns:a16="http://schemas.microsoft.com/office/drawing/2014/main" id="{902C3A37-953B-4BD5-AEDA-BF09D39DF822}"/>
                  </a:ext>
                </a:extLst>
              </p:cNvPr>
              <p:cNvSpPr>
                <a:spLocks/>
              </p:cNvSpPr>
              <p:nvPr/>
            </p:nvSpPr>
            <p:spPr bwMode="auto">
              <a:xfrm>
                <a:off x="0" y="0"/>
                <a:ext cx="20480" cy="15360"/>
              </a:xfrm>
              <a:custGeom>
                <a:avLst/>
                <a:gdLst>
                  <a:gd name="T0" fmla="*/ 0 w 20480"/>
                  <a:gd name="T1" fmla="*/ 15360 h 15360"/>
                  <a:gd name="T2" fmla="*/ 20480 w 20480"/>
                  <a:gd name="T3" fmla="*/ 15360 h 15360"/>
                  <a:gd name="T4" fmla="*/ 20480 w 20480"/>
                  <a:gd name="T5" fmla="*/ 0 h 15360"/>
                  <a:gd name="T6" fmla="*/ 0 w 20480"/>
                  <a:gd name="T7" fmla="*/ 0 h 15360"/>
                  <a:gd name="T8" fmla="*/ 0 w 20480"/>
                  <a:gd name="T9" fmla="*/ 15360 h 15360"/>
                </a:gdLst>
                <a:ahLst/>
                <a:cxnLst>
                  <a:cxn ang="0">
                    <a:pos x="T0" y="T1"/>
                  </a:cxn>
                  <a:cxn ang="0">
                    <a:pos x="T2" y="T3"/>
                  </a:cxn>
                  <a:cxn ang="0">
                    <a:pos x="T4" y="T5"/>
                  </a:cxn>
                  <a:cxn ang="0">
                    <a:pos x="T6" y="T7"/>
                  </a:cxn>
                  <a:cxn ang="0">
                    <a:pos x="T8" y="T9"/>
                  </a:cxn>
                </a:cxnLst>
                <a:rect l="0" t="0" r="r" b="b"/>
                <a:pathLst>
                  <a:path w="20480" h="15360">
                    <a:moveTo>
                      <a:pt x="0" y="15360"/>
                    </a:moveTo>
                    <a:lnTo>
                      <a:pt x="20480" y="15360"/>
                    </a:lnTo>
                    <a:lnTo>
                      <a:pt x="20480" y="0"/>
                    </a:lnTo>
                    <a:lnTo>
                      <a:pt x="0" y="0"/>
                    </a:lnTo>
                    <a:lnTo>
                      <a:pt x="0" y="15360"/>
                    </a:lnTo>
                    <a:close/>
                  </a:path>
                </a:pathLst>
              </a:custGeom>
              <a:noFill/>
              <a:ln w="12700">
                <a:solidFill>
                  <a:srgbClr val="4C4C4C"/>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794390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6" name="Stern mit 5 Zacken 5"/>
          <p:cNvSpPr/>
          <p:nvPr/>
        </p:nvSpPr>
        <p:spPr>
          <a:xfrm>
            <a:off x="5757861" y="3819525"/>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Oval 4"/>
          <p:cNvSpPr>
            <a:spLocks noChangeAspect="1" noChangeArrowheads="1"/>
          </p:cNvSpPr>
          <p:nvPr/>
        </p:nvSpPr>
        <p:spPr bwMode="auto">
          <a:xfrm rot="5400000">
            <a:off x="4395787" y="245745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25" name="Stern mit 5 Zacken 24"/>
          <p:cNvSpPr/>
          <p:nvPr/>
        </p:nvSpPr>
        <p:spPr>
          <a:xfrm>
            <a:off x="2200274" y="2331243"/>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4"/>
          <p:cNvSpPr>
            <a:spLocks noChangeAspect="1" noChangeArrowheads="1"/>
          </p:cNvSpPr>
          <p:nvPr/>
        </p:nvSpPr>
        <p:spPr bwMode="auto">
          <a:xfrm rot="5400000">
            <a:off x="838200" y="969168"/>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27" name="Stern mit 5 Zacken 26"/>
          <p:cNvSpPr/>
          <p:nvPr/>
        </p:nvSpPr>
        <p:spPr>
          <a:xfrm>
            <a:off x="4395787" y="969168"/>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Oval 4"/>
          <p:cNvSpPr>
            <a:spLocks noChangeAspect="1" noChangeArrowheads="1"/>
          </p:cNvSpPr>
          <p:nvPr/>
        </p:nvSpPr>
        <p:spPr bwMode="auto">
          <a:xfrm rot="5400000">
            <a:off x="3033713" y="-392907"/>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29" name="Stern mit 5 Zacken 28"/>
          <p:cNvSpPr/>
          <p:nvPr/>
        </p:nvSpPr>
        <p:spPr>
          <a:xfrm>
            <a:off x="2357435" y="4607717"/>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Oval 4"/>
          <p:cNvSpPr>
            <a:spLocks noChangeAspect="1" noChangeArrowheads="1"/>
          </p:cNvSpPr>
          <p:nvPr/>
        </p:nvSpPr>
        <p:spPr bwMode="auto">
          <a:xfrm rot="5400000">
            <a:off x="995361" y="3245642"/>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31" name="Stern mit 5 Zacken 30"/>
          <p:cNvSpPr/>
          <p:nvPr/>
        </p:nvSpPr>
        <p:spPr>
          <a:xfrm>
            <a:off x="1181098" y="3108720"/>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Oval 4"/>
          <p:cNvSpPr>
            <a:spLocks noChangeAspect="1" noChangeArrowheads="1"/>
          </p:cNvSpPr>
          <p:nvPr/>
        </p:nvSpPr>
        <p:spPr bwMode="auto">
          <a:xfrm rot="5400000">
            <a:off x="-180976" y="1746645"/>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33" name="Stern mit 5 Zacken 32"/>
          <p:cNvSpPr/>
          <p:nvPr/>
        </p:nvSpPr>
        <p:spPr>
          <a:xfrm>
            <a:off x="5538787" y="4824607"/>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Oval 4"/>
          <p:cNvSpPr>
            <a:spLocks noChangeAspect="1" noChangeArrowheads="1"/>
          </p:cNvSpPr>
          <p:nvPr/>
        </p:nvSpPr>
        <p:spPr bwMode="auto">
          <a:xfrm rot="5400000">
            <a:off x="4176713" y="3462532"/>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35" name="Stern mit 5 Zacken 34"/>
          <p:cNvSpPr/>
          <p:nvPr/>
        </p:nvSpPr>
        <p:spPr>
          <a:xfrm>
            <a:off x="8210550" y="3905248"/>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Oval 4"/>
          <p:cNvSpPr>
            <a:spLocks noChangeAspect="1" noChangeArrowheads="1"/>
          </p:cNvSpPr>
          <p:nvPr/>
        </p:nvSpPr>
        <p:spPr bwMode="auto">
          <a:xfrm rot="5400000">
            <a:off x="6848476" y="2543173"/>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37" name="Stern mit 5 Zacken 36"/>
          <p:cNvSpPr/>
          <p:nvPr/>
        </p:nvSpPr>
        <p:spPr>
          <a:xfrm>
            <a:off x="9818685" y="2569366"/>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Oval 4"/>
          <p:cNvSpPr>
            <a:spLocks noChangeAspect="1" noChangeArrowheads="1"/>
          </p:cNvSpPr>
          <p:nvPr/>
        </p:nvSpPr>
        <p:spPr bwMode="auto">
          <a:xfrm rot="5400000">
            <a:off x="8456611" y="1207291"/>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39" name="Stern mit 5 Zacken 38"/>
          <p:cNvSpPr/>
          <p:nvPr/>
        </p:nvSpPr>
        <p:spPr>
          <a:xfrm>
            <a:off x="9601198" y="1665185"/>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Oval 4"/>
          <p:cNvSpPr>
            <a:spLocks noChangeAspect="1" noChangeArrowheads="1"/>
          </p:cNvSpPr>
          <p:nvPr/>
        </p:nvSpPr>
        <p:spPr bwMode="auto">
          <a:xfrm rot="5400000">
            <a:off x="8239124" y="30311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41" name="Stern mit 5 Zacken 40"/>
          <p:cNvSpPr/>
          <p:nvPr/>
        </p:nvSpPr>
        <p:spPr>
          <a:xfrm>
            <a:off x="8815385" y="833532"/>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Oval 4"/>
          <p:cNvSpPr>
            <a:spLocks noChangeAspect="1" noChangeArrowheads="1"/>
          </p:cNvSpPr>
          <p:nvPr/>
        </p:nvSpPr>
        <p:spPr bwMode="auto">
          <a:xfrm rot="5400000">
            <a:off x="7453311" y="-528543"/>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43" name="Stern mit 5 Zacken 42"/>
          <p:cNvSpPr/>
          <p:nvPr/>
        </p:nvSpPr>
        <p:spPr>
          <a:xfrm>
            <a:off x="6784973" y="783430"/>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Oval 4"/>
          <p:cNvSpPr>
            <a:spLocks noChangeAspect="1" noChangeArrowheads="1"/>
          </p:cNvSpPr>
          <p:nvPr/>
        </p:nvSpPr>
        <p:spPr bwMode="auto">
          <a:xfrm rot="5400000">
            <a:off x="5422899" y="-578645"/>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45" name="Stern mit 5 Zacken 44"/>
          <p:cNvSpPr/>
          <p:nvPr/>
        </p:nvSpPr>
        <p:spPr>
          <a:xfrm>
            <a:off x="5350666" y="2851547"/>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Oval 4"/>
          <p:cNvSpPr>
            <a:spLocks noChangeAspect="1" noChangeArrowheads="1"/>
          </p:cNvSpPr>
          <p:nvPr/>
        </p:nvSpPr>
        <p:spPr bwMode="auto">
          <a:xfrm rot="5400000">
            <a:off x="3988592" y="1489472"/>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24" name="Wolke 23"/>
          <p:cNvSpPr/>
          <p:nvPr/>
        </p:nvSpPr>
        <p:spPr>
          <a:xfrm>
            <a:off x="-800100" y="-702771"/>
            <a:ext cx="12839700" cy="775127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feld 46"/>
          <p:cNvSpPr txBox="1"/>
          <p:nvPr/>
        </p:nvSpPr>
        <p:spPr>
          <a:xfrm>
            <a:off x="8718431" y="4557058"/>
            <a:ext cx="3094117" cy="1938992"/>
          </a:xfrm>
          <a:prstGeom prst="rect">
            <a:avLst/>
          </a:prstGeom>
          <a:noFill/>
        </p:spPr>
        <p:txBody>
          <a:bodyPr wrap="none" rtlCol="0">
            <a:spAutoFit/>
          </a:bodyPr>
          <a:lstStyle/>
          <a:p>
            <a:r>
              <a:rPr lang="de-DE" sz="2400"/>
              <a:t>Gravitativer Kollaps</a:t>
            </a:r>
          </a:p>
          <a:p>
            <a:r>
              <a:rPr lang="de-DE" sz="2400"/>
              <a:t>verwandelt Gas sehr </a:t>
            </a:r>
          </a:p>
          <a:p>
            <a:r>
              <a:rPr lang="de-DE" sz="2400"/>
              <a:t>effizient in Sterne</a:t>
            </a:r>
          </a:p>
          <a:p>
            <a:endParaRPr lang="de-DE" sz="2400"/>
          </a:p>
          <a:p>
            <a:r>
              <a:rPr lang="de-DE" sz="2400" b="1">
                <a:solidFill>
                  <a:srgbClr val="FF0000"/>
                </a:solidFill>
              </a:rPr>
              <a:t>VIEL ZU EFFIZIENT</a:t>
            </a:r>
            <a:endParaRPr lang="en-US" sz="2400" b="1">
              <a:solidFill>
                <a:srgbClr val="FF0000"/>
              </a:solidFill>
            </a:endParaRPr>
          </a:p>
        </p:txBody>
      </p:sp>
    </p:spTree>
    <p:extLst>
      <p:ext uri="{BB962C8B-B14F-4D97-AF65-F5344CB8AC3E}">
        <p14:creationId xmlns:p14="http://schemas.microsoft.com/office/powerpoint/2010/main" val="246493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0" fill="hold"/>
                                        <p:tgtEl>
                                          <p:spTgt spid="7"/>
                                        </p:tgtEl>
                                      </p:cBhvr>
                                      <p:by x="25000" y="25000"/>
                                    </p:animScale>
                                  </p:childTnLst>
                                </p:cTn>
                              </p:par>
                              <p:par>
                                <p:cTn id="7" presetID="24" presetClass="emph" presetSubtype="0" fill="hold" grpId="1" nodeType="withEffect">
                                  <p:stCondLst>
                                    <p:cond delay="0"/>
                                  </p:stCondLst>
                                  <p:childTnLst>
                                    <p:animClr clrSpc="hsl" dir="cw">
                                      <p:cBhvr override="childStyle">
                                        <p:cTn id="8" dur="3000" fill="hold"/>
                                        <p:tgtEl>
                                          <p:spTgt spid="7"/>
                                        </p:tgtEl>
                                        <p:attrNameLst>
                                          <p:attrName>style.color</p:attrName>
                                        </p:attrNameLst>
                                      </p:cBhvr>
                                      <p:by>
                                        <p:hsl h="0" s="-12549" l="-25098"/>
                                      </p:by>
                                    </p:animClr>
                                    <p:animClr clrSpc="hsl" dir="cw">
                                      <p:cBhvr>
                                        <p:cTn id="9" dur="3000" fill="hold"/>
                                        <p:tgtEl>
                                          <p:spTgt spid="7"/>
                                        </p:tgtEl>
                                        <p:attrNameLst>
                                          <p:attrName>fillcolor</p:attrName>
                                        </p:attrNameLst>
                                      </p:cBhvr>
                                      <p:by>
                                        <p:hsl h="0" s="-12549" l="-25098"/>
                                      </p:by>
                                    </p:animClr>
                                    <p:animClr clrSpc="hsl" dir="cw">
                                      <p:cBhvr>
                                        <p:cTn id="10" dur="3000" fill="hold"/>
                                        <p:tgtEl>
                                          <p:spTgt spid="7"/>
                                        </p:tgtEl>
                                        <p:attrNameLst>
                                          <p:attrName>stroke.color</p:attrName>
                                        </p:attrNameLst>
                                      </p:cBhvr>
                                      <p:by>
                                        <p:hsl h="0" s="-12549" l="-25098"/>
                                      </p:by>
                                    </p:animClr>
                                    <p:set>
                                      <p:cBhvr>
                                        <p:cTn id="11" dur="3000" fill="hold"/>
                                        <p:tgtEl>
                                          <p:spTgt spid="7"/>
                                        </p:tgtEl>
                                        <p:attrNameLst>
                                          <p:attrName>fill.type</p:attrName>
                                        </p:attrNameLst>
                                      </p:cBhvr>
                                      <p:to>
                                        <p:strVal val="solid"/>
                                      </p:to>
                                    </p:set>
                                  </p:childTnLst>
                                </p:cTn>
                              </p:par>
                              <p:par>
                                <p:cTn id="12" presetID="10" presetClass="exit" presetSubtype="0" fill="hold" grpId="2" nodeType="withEffect">
                                  <p:stCondLst>
                                    <p:cond delay="310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par>
                                <p:cTn id="15" presetID="6" presetClass="emph" presetSubtype="0" fill="hold" grpId="0" nodeType="withEffect">
                                  <p:stCondLst>
                                    <p:cond delay="0"/>
                                  </p:stCondLst>
                                  <p:childTnLst>
                                    <p:animScale>
                                      <p:cBhvr>
                                        <p:cTn id="16" dur="5000" fill="hold"/>
                                        <p:tgtEl>
                                          <p:spTgt spid="26"/>
                                        </p:tgtEl>
                                      </p:cBhvr>
                                      <p:by x="25000" y="25000"/>
                                    </p:animScale>
                                  </p:childTnLst>
                                </p:cTn>
                              </p:par>
                              <p:par>
                                <p:cTn id="17" presetID="24" presetClass="emph" presetSubtype="0" fill="hold" grpId="1" nodeType="withEffect">
                                  <p:stCondLst>
                                    <p:cond delay="0"/>
                                  </p:stCondLst>
                                  <p:childTnLst>
                                    <p:animClr clrSpc="hsl" dir="cw">
                                      <p:cBhvr override="childStyle">
                                        <p:cTn id="18" dur="3000" fill="hold"/>
                                        <p:tgtEl>
                                          <p:spTgt spid="26"/>
                                        </p:tgtEl>
                                        <p:attrNameLst>
                                          <p:attrName>style.color</p:attrName>
                                        </p:attrNameLst>
                                      </p:cBhvr>
                                      <p:by>
                                        <p:hsl h="0" s="-12549" l="-25098"/>
                                      </p:by>
                                    </p:animClr>
                                    <p:animClr clrSpc="hsl" dir="cw">
                                      <p:cBhvr>
                                        <p:cTn id="19" dur="3000" fill="hold"/>
                                        <p:tgtEl>
                                          <p:spTgt spid="26"/>
                                        </p:tgtEl>
                                        <p:attrNameLst>
                                          <p:attrName>fillcolor</p:attrName>
                                        </p:attrNameLst>
                                      </p:cBhvr>
                                      <p:by>
                                        <p:hsl h="0" s="-12549" l="-25098"/>
                                      </p:by>
                                    </p:animClr>
                                    <p:animClr clrSpc="hsl" dir="cw">
                                      <p:cBhvr>
                                        <p:cTn id="20" dur="3000" fill="hold"/>
                                        <p:tgtEl>
                                          <p:spTgt spid="26"/>
                                        </p:tgtEl>
                                        <p:attrNameLst>
                                          <p:attrName>stroke.color</p:attrName>
                                        </p:attrNameLst>
                                      </p:cBhvr>
                                      <p:by>
                                        <p:hsl h="0" s="-12549" l="-25098"/>
                                      </p:by>
                                    </p:animClr>
                                    <p:set>
                                      <p:cBhvr>
                                        <p:cTn id="21" dur="3000" fill="hold"/>
                                        <p:tgtEl>
                                          <p:spTgt spid="26"/>
                                        </p:tgtEl>
                                        <p:attrNameLst>
                                          <p:attrName>fill.type</p:attrName>
                                        </p:attrNameLst>
                                      </p:cBhvr>
                                      <p:to>
                                        <p:strVal val="solid"/>
                                      </p:to>
                                    </p:set>
                                  </p:childTnLst>
                                </p:cTn>
                              </p:par>
                              <p:par>
                                <p:cTn id="22" presetID="10" presetClass="exit" presetSubtype="0" fill="hold" grpId="2" nodeType="withEffect">
                                  <p:stCondLst>
                                    <p:cond delay="3000"/>
                                  </p:stCondLst>
                                  <p:childTnLst>
                                    <p:animEffect transition="out" filter="fade">
                                      <p:cBhvr>
                                        <p:cTn id="23" dur="1000"/>
                                        <p:tgtEl>
                                          <p:spTgt spid="26"/>
                                        </p:tgtEl>
                                      </p:cBhvr>
                                    </p:animEffect>
                                    <p:set>
                                      <p:cBhvr>
                                        <p:cTn id="24" dur="1" fill="hold">
                                          <p:stCondLst>
                                            <p:cond delay="999"/>
                                          </p:stCondLst>
                                        </p:cTn>
                                        <p:tgtEl>
                                          <p:spTgt spid="26"/>
                                        </p:tgtEl>
                                        <p:attrNameLst>
                                          <p:attrName>style.visibility</p:attrName>
                                        </p:attrNameLst>
                                      </p:cBhvr>
                                      <p:to>
                                        <p:strVal val="hidden"/>
                                      </p:to>
                                    </p:set>
                                  </p:childTnLst>
                                </p:cTn>
                              </p:par>
                              <p:par>
                                <p:cTn id="25" presetID="6" presetClass="emph" presetSubtype="0" fill="hold" grpId="0" nodeType="withEffect">
                                  <p:stCondLst>
                                    <p:cond delay="0"/>
                                  </p:stCondLst>
                                  <p:childTnLst>
                                    <p:animScale>
                                      <p:cBhvr>
                                        <p:cTn id="26" dur="5000" fill="hold"/>
                                        <p:tgtEl>
                                          <p:spTgt spid="28"/>
                                        </p:tgtEl>
                                      </p:cBhvr>
                                      <p:by x="25000" y="25000"/>
                                    </p:animScale>
                                  </p:childTnLst>
                                </p:cTn>
                              </p:par>
                              <p:par>
                                <p:cTn id="27" presetID="24" presetClass="emph" presetSubtype="0" fill="hold" grpId="1" nodeType="withEffect">
                                  <p:stCondLst>
                                    <p:cond delay="0"/>
                                  </p:stCondLst>
                                  <p:childTnLst>
                                    <p:animClr clrSpc="hsl" dir="cw">
                                      <p:cBhvr override="childStyle">
                                        <p:cTn id="28" dur="3000" fill="hold"/>
                                        <p:tgtEl>
                                          <p:spTgt spid="28"/>
                                        </p:tgtEl>
                                        <p:attrNameLst>
                                          <p:attrName>style.color</p:attrName>
                                        </p:attrNameLst>
                                      </p:cBhvr>
                                      <p:by>
                                        <p:hsl h="0" s="-12549" l="-25098"/>
                                      </p:by>
                                    </p:animClr>
                                    <p:animClr clrSpc="hsl" dir="cw">
                                      <p:cBhvr>
                                        <p:cTn id="29" dur="3000" fill="hold"/>
                                        <p:tgtEl>
                                          <p:spTgt spid="28"/>
                                        </p:tgtEl>
                                        <p:attrNameLst>
                                          <p:attrName>fillcolor</p:attrName>
                                        </p:attrNameLst>
                                      </p:cBhvr>
                                      <p:by>
                                        <p:hsl h="0" s="-12549" l="-25098"/>
                                      </p:by>
                                    </p:animClr>
                                    <p:animClr clrSpc="hsl" dir="cw">
                                      <p:cBhvr>
                                        <p:cTn id="30" dur="3000" fill="hold"/>
                                        <p:tgtEl>
                                          <p:spTgt spid="28"/>
                                        </p:tgtEl>
                                        <p:attrNameLst>
                                          <p:attrName>stroke.color</p:attrName>
                                        </p:attrNameLst>
                                      </p:cBhvr>
                                      <p:by>
                                        <p:hsl h="0" s="-12549" l="-25098"/>
                                      </p:by>
                                    </p:animClr>
                                    <p:set>
                                      <p:cBhvr>
                                        <p:cTn id="31" dur="3000" fill="hold"/>
                                        <p:tgtEl>
                                          <p:spTgt spid="28"/>
                                        </p:tgtEl>
                                        <p:attrNameLst>
                                          <p:attrName>fill.type</p:attrName>
                                        </p:attrNameLst>
                                      </p:cBhvr>
                                      <p:to>
                                        <p:strVal val="solid"/>
                                      </p:to>
                                    </p:set>
                                  </p:childTnLst>
                                </p:cTn>
                              </p:par>
                              <p:par>
                                <p:cTn id="32" presetID="10" presetClass="exit" presetSubtype="0" fill="hold" grpId="2" nodeType="withEffect">
                                  <p:stCondLst>
                                    <p:cond delay="3000"/>
                                  </p:stCondLst>
                                  <p:childTnLst>
                                    <p:animEffect transition="out" filter="fade">
                                      <p:cBhvr>
                                        <p:cTn id="33" dur="1000"/>
                                        <p:tgtEl>
                                          <p:spTgt spid="28"/>
                                        </p:tgtEl>
                                      </p:cBhvr>
                                    </p:animEffect>
                                    <p:set>
                                      <p:cBhvr>
                                        <p:cTn id="34" dur="1" fill="hold">
                                          <p:stCondLst>
                                            <p:cond delay="999"/>
                                          </p:stCondLst>
                                        </p:cTn>
                                        <p:tgtEl>
                                          <p:spTgt spid="28"/>
                                        </p:tgtEl>
                                        <p:attrNameLst>
                                          <p:attrName>style.visibility</p:attrName>
                                        </p:attrNameLst>
                                      </p:cBhvr>
                                      <p:to>
                                        <p:strVal val="hidden"/>
                                      </p:to>
                                    </p:set>
                                  </p:childTnLst>
                                </p:cTn>
                              </p:par>
                              <p:par>
                                <p:cTn id="35" presetID="6" presetClass="emph" presetSubtype="0" fill="hold" grpId="0" nodeType="withEffect">
                                  <p:stCondLst>
                                    <p:cond delay="0"/>
                                  </p:stCondLst>
                                  <p:childTnLst>
                                    <p:animScale>
                                      <p:cBhvr>
                                        <p:cTn id="36" dur="5000" fill="hold"/>
                                        <p:tgtEl>
                                          <p:spTgt spid="30"/>
                                        </p:tgtEl>
                                      </p:cBhvr>
                                      <p:by x="25000" y="25000"/>
                                    </p:animScale>
                                  </p:childTnLst>
                                </p:cTn>
                              </p:par>
                              <p:par>
                                <p:cTn id="37" presetID="24" presetClass="emph" presetSubtype="0" fill="hold" grpId="1" nodeType="withEffect">
                                  <p:stCondLst>
                                    <p:cond delay="0"/>
                                  </p:stCondLst>
                                  <p:childTnLst>
                                    <p:animClr clrSpc="hsl" dir="cw">
                                      <p:cBhvr override="childStyle">
                                        <p:cTn id="38" dur="3000" fill="hold"/>
                                        <p:tgtEl>
                                          <p:spTgt spid="30"/>
                                        </p:tgtEl>
                                        <p:attrNameLst>
                                          <p:attrName>style.color</p:attrName>
                                        </p:attrNameLst>
                                      </p:cBhvr>
                                      <p:by>
                                        <p:hsl h="0" s="-12549" l="-25098"/>
                                      </p:by>
                                    </p:animClr>
                                    <p:animClr clrSpc="hsl" dir="cw">
                                      <p:cBhvr>
                                        <p:cTn id="39" dur="3000" fill="hold"/>
                                        <p:tgtEl>
                                          <p:spTgt spid="30"/>
                                        </p:tgtEl>
                                        <p:attrNameLst>
                                          <p:attrName>fillcolor</p:attrName>
                                        </p:attrNameLst>
                                      </p:cBhvr>
                                      <p:by>
                                        <p:hsl h="0" s="-12549" l="-25098"/>
                                      </p:by>
                                    </p:animClr>
                                    <p:animClr clrSpc="hsl" dir="cw">
                                      <p:cBhvr>
                                        <p:cTn id="40" dur="3000" fill="hold"/>
                                        <p:tgtEl>
                                          <p:spTgt spid="30"/>
                                        </p:tgtEl>
                                        <p:attrNameLst>
                                          <p:attrName>stroke.color</p:attrName>
                                        </p:attrNameLst>
                                      </p:cBhvr>
                                      <p:by>
                                        <p:hsl h="0" s="-12549" l="-25098"/>
                                      </p:by>
                                    </p:animClr>
                                    <p:set>
                                      <p:cBhvr>
                                        <p:cTn id="41" dur="3000" fill="hold"/>
                                        <p:tgtEl>
                                          <p:spTgt spid="30"/>
                                        </p:tgtEl>
                                        <p:attrNameLst>
                                          <p:attrName>fill.type</p:attrName>
                                        </p:attrNameLst>
                                      </p:cBhvr>
                                      <p:to>
                                        <p:strVal val="solid"/>
                                      </p:to>
                                    </p:set>
                                  </p:childTnLst>
                                </p:cTn>
                              </p:par>
                              <p:par>
                                <p:cTn id="42" presetID="10" presetClass="exit" presetSubtype="0" fill="hold" grpId="2" nodeType="withEffect">
                                  <p:stCondLst>
                                    <p:cond delay="3000"/>
                                  </p:stCondLst>
                                  <p:childTnLst>
                                    <p:animEffect transition="out" filter="fade">
                                      <p:cBhvr>
                                        <p:cTn id="43" dur="1000"/>
                                        <p:tgtEl>
                                          <p:spTgt spid="30"/>
                                        </p:tgtEl>
                                      </p:cBhvr>
                                    </p:animEffect>
                                    <p:set>
                                      <p:cBhvr>
                                        <p:cTn id="44" dur="1" fill="hold">
                                          <p:stCondLst>
                                            <p:cond delay="999"/>
                                          </p:stCondLst>
                                        </p:cTn>
                                        <p:tgtEl>
                                          <p:spTgt spid="30"/>
                                        </p:tgtEl>
                                        <p:attrNameLst>
                                          <p:attrName>style.visibility</p:attrName>
                                        </p:attrNameLst>
                                      </p:cBhvr>
                                      <p:to>
                                        <p:strVal val="hidden"/>
                                      </p:to>
                                    </p:set>
                                  </p:childTnLst>
                                </p:cTn>
                              </p:par>
                              <p:par>
                                <p:cTn id="45" presetID="6" presetClass="emph" presetSubtype="0" fill="hold" grpId="0" nodeType="withEffect">
                                  <p:stCondLst>
                                    <p:cond delay="0"/>
                                  </p:stCondLst>
                                  <p:childTnLst>
                                    <p:animScale>
                                      <p:cBhvr>
                                        <p:cTn id="46" dur="5000" fill="hold"/>
                                        <p:tgtEl>
                                          <p:spTgt spid="32"/>
                                        </p:tgtEl>
                                      </p:cBhvr>
                                      <p:by x="25000" y="25000"/>
                                    </p:animScale>
                                  </p:childTnLst>
                                </p:cTn>
                              </p:par>
                              <p:par>
                                <p:cTn id="47" presetID="24" presetClass="emph" presetSubtype="0" fill="hold" grpId="1" nodeType="withEffect">
                                  <p:stCondLst>
                                    <p:cond delay="0"/>
                                  </p:stCondLst>
                                  <p:childTnLst>
                                    <p:animClr clrSpc="hsl" dir="cw">
                                      <p:cBhvr override="childStyle">
                                        <p:cTn id="48" dur="3000" fill="hold"/>
                                        <p:tgtEl>
                                          <p:spTgt spid="32"/>
                                        </p:tgtEl>
                                        <p:attrNameLst>
                                          <p:attrName>style.color</p:attrName>
                                        </p:attrNameLst>
                                      </p:cBhvr>
                                      <p:by>
                                        <p:hsl h="0" s="-12549" l="-25098"/>
                                      </p:by>
                                    </p:animClr>
                                    <p:animClr clrSpc="hsl" dir="cw">
                                      <p:cBhvr>
                                        <p:cTn id="49" dur="3000" fill="hold"/>
                                        <p:tgtEl>
                                          <p:spTgt spid="32"/>
                                        </p:tgtEl>
                                        <p:attrNameLst>
                                          <p:attrName>fillcolor</p:attrName>
                                        </p:attrNameLst>
                                      </p:cBhvr>
                                      <p:by>
                                        <p:hsl h="0" s="-12549" l="-25098"/>
                                      </p:by>
                                    </p:animClr>
                                    <p:animClr clrSpc="hsl" dir="cw">
                                      <p:cBhvr>
                                        <p:cTn id="50" dur="3000" fill="hold"/>
                                        <p:tgtEl>
                                          <p:spTgt spid="32"/>
                                        </p:tgtEl>
                                        <p:attrNameLst>
                                          <p:attrName>stroke.color</p:attrName>
                                        </p:attrNameLst>
                                      </p:cBhvr>
                                      <p:by>
                                        <p:hsl h="0" s="-12549" l="-25098"/>
                                      </p:by>
                                    </p:animClr>
                                    <p:set>
                                      <p:cBhvr>
                                        <p:cTn id="51" dur="3000" fill="hold"/>
                                        <p:tgtEl>
                                          <p:spTgt spid="32"/>
                                        </p:tgtEl>
                                        <p:attrNameLst>
                                          <p:attrName>fill.type</p:attrName>
                                        </p:attrNameLst>
                                      </p:cBhvr>
                                      <p:to>
                                        <p:strVal val="solid"/>
                                      </p:to>
                                    </p:set>
                                  </p:childTnLst>
                                </p:cTn>
                              </p:par>
                              <p:par>
                                <p:cTn id="52" presetID="10" presetClass="exit" presetSubtype="0" fill="hold" grpId="2" nodeType="withEffect">
                                  <p:stCondLst>
                                    <p:cond delay="3000"/>
                                  </p:stCondLst>
                                  <p:childTnLst>
                                    <p:animEffect transition="out" filter="fade">
                                      <p:cBhvr>
                                        <p:cTn id="53" dur="1000"/>
                                        <p:tgtEl>
                                          <p:spTgt spid="32"/>
                                        </p:tgtEl>
                                      </p:cBhvr>
                                    </p:animEffect>
                                    <p:set>
                                      <p:cBhvr>
                                        <p:cTn id="54" dur="1" fill="hold">
                                          <p:stCondLst>
                                            <p:cond delay="999"/>
                                          </p:stCondLst>
                                        </p:cTn>
                                        <p:tgtEl>
                                          <p:spTgt spid="32"/>
                                        </p:tgtEl>
                                        <p:attrNameLst>
                                          <p:attrName>style.visibility</p:attrName>
                                        </p:attrNameLst>
                                      </p:cBhvr>
                                      <p:to>
                                        <p:strVal val="hidden"/>
                                      </p:to>
                                    </p:set>
                                  </p:childTnLst>
                                </p:cTn>
                              </p:par>
                              <p:par>
                                <p:cTn id="55" presetID="6" presetClass="emph" presetSubtype="0" fill="hold" grpId="0" nodeType="withEffect">
                                  <p:stCondLst>
                                    <p:cond delay="0"/>
                                  </p:stCondLst>
                                  <p:childTnLst>
                                    <p:animScale>
                                      <p:cBhvr>
                                        <p:cTn id="56" dur="5000" fill="hold"/>
                                        <p:tgtEl>
                                          <p:spTgt spid="34"/>
                                        </p:tgtEl>
                                      </p:cBhvr>
                                      <p:by x="25000" y="25000"/>
                                    </p:animScale>
                                  </p:childTnLst>
                                </p:cTn>
                              </p:par>
                              <p:par>
                                <p:cTn id="57" presetID="24" presetClass="emph" presetSubtype="0" fill="hold" grpId="1" nodeType="withEffect">
                                  <p:stCondLst>
                                    <p:cond delay="0"/>
                                  </p:stCondLst>
                                  <p:childTnLst>
                                    <p:animClr clrSpc="hsl" dir="cw">
                                      <p:cBhvr override="childStyle">
                                        <p:cTn id="58" dur="3000" fill="hold"/>
                                        <p:tgtEl>
                                          <p:spTgt spid="34"/>
                                        </p:tgtEl>
                                        <p:attrNameLst>
                                          <p:attrName>style.color</p:attrName>
                                        </p:attrNameLst>
                                      </p:cBhvr>
                                      <p:by>
                                        <p:hsl h="0" s="-12549" l="-25098"/>
                                      </p:by>
                                    </p:animClr>
                                    <p:animClr clrSpc="hsl" dir="cw">
                                      <p:cBhvr>
                                        <p:cTn id="59" dur="3000" fill="hold"/>
                                        <p:tgtEl>
                                          <p:spTgt spid="34"/>
                                        </p:tgtEl>
                                        <p:attrNameLst>
                                          <p:attrName>fillcolor</p:attrName>
                                        </p:attrNameLst>
                                      </p:cBhvr>
                                      <p:by>
                                        <p:hsl h="0" s="-12549" l="-25098"/>
                                      </p:by>
                                    </p:animClr>
                                    <p:animClr clrSpc="hsl" dir="cw">
                                      <p:cBhvr>
                                        <p:cTn id="60" dur="3000" fill="hold"/>
                                        <p:tgtEl>
                                          <p:spTgt spid="34"/>
                                        </p:tgtEl>
                                        <p:attrNameLst>
                                          <p:attrName>stroke.color</p:attrName>
                                        </p:attrNameLst>
                                      </p:cBhvr>
                                      <p:by>
                                        <p:hsl h="0" s="-12549" l="-25098"/>
                                      </p:by>
                                    </p:animClr>
                                    <p:set>
                                      <p:cBhvr>
                                        <p:cTn id="61" dur="3000" fill="hold"/>
                                        <p:tgtEl>
                                          <p:spTgt spid="34"/>
                                        </p:tgtEl>
                                        <p:attrNameLst>
                                          <p:attrName>fill.type</p:attrName>
                                        </p:attrNameLst>
                                      </p:cBhvr>
                                      <p:to>
                                        <p:strVal val="solid"/>
                                      </p:to>
                                    </p:set>
                                  </p:childTnLst>
                                </p:cTn>
                              </p:par>
                              <p:par>
                                <p:cTn id="62" presetID="10" presetClass="exit" presetSubtype="0" fill="hold" grpId="2" nodeType="withEffect">
                                  <p:stCondLst>
                                    <p:cond delay="3000"/>
                                  </p:stCondLst>
                                  <p:childTnLst>
                                    <p:animEffect transition="out" filter="fade">
                                      <p:cBhvr>
                                        <p:cTn id="63" dur="1000"/>
                                        <p:tgtEl>
                                          <p:spTgt spid="34"/>
                                        </p:tgtEl>
                                      </p:cBhvr>
                                    </p:animEffect>
                                    <p:set>
                                      <p:cBhvr>
                                        <p:cTn id="64" dur="1" fill="hold">
                                          <p:stCondLst>
                                            <p:cond delay="999"/>
                                          </p:stCondLst>
                                        </p:cTn>
                                        <p:tgtEl>
                                          <p:spTgt spid="34"/>
                                        </p:tgtEl>
                                        <p:attrNameLst>
                                          <p:attrName>style.visibility</p:attrName>
                                        </p:attrNameLst>
                                      </p:cBhvr>
                                      <p:to>
                                        <p:strVal val="hidden"/>
                                      </p:to>
                                    </p:set>
                                  </p:childTnLst>
                                </p:cTn>
                              </p:par>
                              <p:par>
                                <p:cTn id="65" presetID="6" presetClass="emph" presetSubtype="0" fill="hold" grpId="0" nodeType="withEffect">
                                  <p:stCondLst>
                                    <p:cond delay="0"/>
                                  </p:stCondLst>
                                  <p:childTnLst>
                                    <p:animScale>
                                      <p:cBhvr>
                                        <p:cTn id="66" dur="5000" fill="hold"/>
                                        <p:tgtEl>
                                          <p:spTgt spid="36"/>
                                        </p:tgtEl>
                                      </p:cBhvr>
                                      <p:by x="25000" y="25000"/>
                                    </p:animScale>
                                  </p:childTnLst>
                                </p:cTn>
                              </p:par>
                              <p:par>
                                <p:cTn id="67" presetID="24" presetClass="emph" presetSubtype="0" fill="hold" grpId="1" nodeType="withEffect">
                                  <p:stCondLst>
                                    <p:cond delay="0"/>
                                  </p:stCondLst>
                                  <p:childTnLst>
                                    <p:animClr clrSpc="hsl" dir="cw">
                                      <p:cBhvr override="childStyle">
                                        <p:cTn id="68" dur="3000" fill="hold"/>
                                        <p:tgtEl>
                                          <p:spTgt spid="36"/>
                                        </p:tgtEl>
                                        <p:attrNameLst>
                                          <p:attrName>style.color</p:attrName>
                                        </p:attrNameLst>
                                      </p:cBhvr>
                                      <p:by>
                                        <p:hsl h="0" s="-12549" l="-25098"/>
                                      </p:by>
                                    </p:animClr>
                                    <p:animClr clrSpc="hsl" dir="cw">
                                      <p:cBhvr>
                                        <p:cTn id="69" dur="3000" fill="hold"/>
                                        <p:tgtEl>
                                          <p:spTgt spid="36"/>
                                        </p:tgtEl>
                                        <p:attrNameLst>
                                          <p:attrName>fillcolor</p:attrName>
                                        </p:attrNameLst>
                                      </p:cBhvr>
                                      <p:by>
                                        <p:hsl h="0" s="-12549" l="-25098"/>
                                      </p:by>
                                    </p:animClr>
                                    <p:animClr clrSpc="hsl" dir="cw">
                                      <p:cBhvr>
                                        <p:cTn id="70" dur="3000" fill="hold"/>
                                        <p:tgtEl>
                                          <p:spTgt spid="36"/>
                                        </p:tgtEl>
                                        <p:attrNameLst>
                                          <p:attrName>stroke.color</p:attrName>
                                        </p:attrNameLst>
                                      </p:cBhvr>
                                      <p:by>
                                        <p:hsl h="0" s="-12549" l="-25098"/>
                                      </p:by>
                                    </p:animClr>
                                    <p:set>
                                      <p:cBhvr>
                                        <p:cTn id="71" dur="3000" fill="hold"/>
                                        <p:tgtEl>
                                          <p:spTgt spid="36"/>
                                        </p:tgtEl>
                                        <p:attrNameLst>
                                          <p:attrName>fill.type</p:attrName>
                                        </p:attrNameLst>
                                      </p:cBhvr>
                                      <p:to>
                                        <p:strVal val="solid"/>
                                      </p:to>
                                    </p:set>
                                  </p:childTnLst>
                                </p:cTn>
                              </p:par>
                              <p:par>
                                <p:cTn id="72" presetID="10" presetClass="exit" presetSubtype="0" fill="hold" grpId="2" nodeType="withEffect">
                                  <p:stCondLst>
                                    <p:cond delay="3000"/>
                                  </p:stCondLst>
                                  <p:childTnLst>
                                    <p:animEffect transition="out" filter="fade">
                                      <p:cBhvr>
                                        <p:cTn id="73" dur="1000"/>
                                        <p:tgtEl>
                                          <p:spTgt spid="36"/>
                                        </p:tgtEl>
                                      </p:cBhvr>
                                    </p:animEffect>
                                    <p:set>
                                      <p:cBhvr>
                                        <p:cTn id="74" dur="1" fill="hold">
                                          <p:stCondLst>
                                            <p:cond delay="999"/>
                                          </p:stCondLst>
                                        </p:cTn>
                                        <p:tgtEl>
                                          <p:spTgt spid="36"/>
                                        </p:tgtEl>
                                        <p:attrNameLst>
                                          <p:attrName>style.visibility</p:attrName>
                                        </p:attrNameLst>
                                      </p:cBhvr>
                                      <p:to>
                                        <p:strVal val="hidden"/>
                                      </p:to>
                                    </p:set>
                                  </p:childTnLst>
                                </p:cTn>
                              </p:par>
                              <p:par>
                                <p:cTn id="75" presetID="6" presetClass="emph" presetSubtype="0" fill="hold" grpId="0" nodeType="withEffect">
                                  <p:stCondLst>
                                    <p:cond delay="0"/>
                                  </p:stCondLst>
                                  <p:childTnLst>
                                    <p:animScale>
                                      <p:cBhvr>
                                        <p:cTn id="76" dur="5000" fill="hold"/>
                                        <p:tgtEl>
                                          <p:spTgt spid="38"/>
                                        </p:tgtEl>
                                      </p:cBhvr>
                                      <p:by x="25000" y="25000"/>
                                    </p:animScale>
                                  </p:childTnLst>
                                </p:cTn>
                              </p:par>
                              <p:par>
                                <p:cTn id="77" presetID="24" presetClass="emph" presetSubtype="0" fill="hold" grpId="1" nodeType="withEffect">
                                  <p:stCondLst>
                                    <p:cond delay="0"/>
                                  </p:stCondLst>
                                  <p:childTnLst>
                                    <p:animClr clrSpc="hsl" dir="cw">
                                      <p:cBhvr override="childStyle">
                                        <p:cTn id="78" dur="3000" fill="hold"/>
                                        <p:tgtEl>
                                          <p:spTgt spid="38"/>
                                        </p:tgtEl>
                                        <p:attrNameLst>
                                          <p:attrName>style.color</p:attrName>
                                        </p:attrNameLst>
                                      </p:cBhvr>
                                      <p:by>
                                        <p:hsl h="0" s="-12549" l="-25098"/>
                                      </p:by>
                                    </p:animClr>
                                    <p:animClr clrSpc="hsl" dir="cw">
                                      <p:cBhvr>
                                        <p:cTn id="79" dur="3000" fill="hold"/>
                                        <p:tgtEl>
                                          <p:spTgt spid="38"/>
                                        </p:tgtEl>
                                        <p:attrNameLst>
                                          <p:attrName>fillcolor</p:attrName>
                                        </p:attrNameLst>
                                      </p:cBhvr>
                                      <p:by>
                                        <p:hsl h="0" s="-12549" l="-25098"/>
                                      </p:by>
                                    </p:animClr>
                                    <p:animClr clrSpc="hsl" dir="cw">
                                      <p:cBhvr>
                                        <p:cTn id="80" dur="3000" fill="hold"/>
                                        <p:tgtEl>
                                          <p:spTgt spid="38"/>
                                        </p:tgtEl>
                                        <p:attrNameLst>
                                          <p:attrName>stroke.color</p:attrName>
                                        </p:attrNameLst>
                                      </p:cBhvr>
                                      <p:by>
                                        <p:hsl h="0" s="-12549" l="-25098"/>
                                      </p:by>
                                    </p:animClr>
                                    <p:set>
                                      <p:cBhvr>
                                        <p:cTn id="81" dur="3000" fill="hold"/>
                                        <p:tgtEl>
                                          <p:spTgt spid="38"/>
                                        </p:tgtEl>
                                        <p:attrNameLst>
                                          <p:attrName>fill.type</p:attrName>
                                        </p:attrNameLst>
                                      </p:cBhvr>
                                      <p:to>
                                        <p:strVal val="solid"/>
                                      </p:to>
                                    </p:set>
                                  </p:childTnLst>
                                </p:cTn>
                              </p:par>
                              <p:par>
                                <p:cTn id="82" presetID="10" presetClass="exit" presetSubtype="0" fill="hold" grpId="2" nodeType="withEffect">
                                  <p:stCondLst>
                                    <p:cond delay="3000"/>
                                  </p:stCondLst>
                                  <p:childTnLst>
                                    <p:animEffect transition="out" filter="fade">
                                      <p:cBhvr>
                                        <p:cTn id="83" dur="1000"/>
                                        <p:tgtEl>
                                          <p:spTgt spid="38"/>
                                        </p:tgtEl>
                                      </p:cBhvr>
                                    </p:animEffect>
                                    <p:set>
                                      <p:cBhvr>
                                        <p:cTn id="84" dur="1" fill="hold">
                                          <p:stCondLst>
                                            <p:cond delay="999"/>
                                          </p:stCondLst>
                                        </p:cTn>
                                        <p:tgtEl>
                                          <p:spTgt spid="38"/>
                                        </p:tgtEl>
                                        <p:attrNameLst>
                                          <p:attrName>style.visibility</p:attrName>
                                        </p:attrNameLst>
                                      </p:cBhvr>
                                      <p:to>
                                        <p:strVal val="hidden"/>
                                      </p:to>
                                    </p:set>
                                  </p:childTnLst>
                                </p:cTn>
                              </p:par>
                              <p:par>
                                <p:cTn id="85" presetID="6" presetClass="emph" presetSubtype="0" fill="hold" grpId="0" nodeType="withEffect">
                                  <p:stCondLst>
                                    <p:cond delay="0"/>
                                  </p:stCondLst>
                                  <p:childTnLst>
                                    <p:animScale>
                                      <p:cBhvr>
                                        <p:cTn id="86" dur="5000" fill="hold"/>
                                        <p:tgtEl>
                                          <p:spTgt spid="40"/>
                                        </p:tgtEl>
                                      </p:cBhvr>
                                      <p:by x="25000" y="25000"/>
                                    </p:animScale>
                                  </p:childTnLst>
                                </p:cTn>
                              </p:par>
                              <p:par>
                                <p:cTn id="87" presetID="24" presetClass="emph" presetSubtype="0" fill="hold" grpId="1" nodeType="withEffect">
                                  <p:stCondLst>
                                    <p:cond delay="0"/>
                                  </p:stCondLst>
                                  <p:childTnLst>
                                    <p:animClr clrSpc="hsl" dir="cw">
                                      <p:cBhvr override="childStyle">
                                        <p:cTn id="88" dur="3000" fill="hold"/>
                                        <p:tgtEl>
                                          <p:spTgt spid="40"/>
                                        </p:tgtEl>
                                        <p:attrNameLst>
                                          <p:attrName>style.color</p:attrName>
                                        </p:attrNameLst>
                                      </p:cBhvr>
                                      <p:by>
                                        <p:hsl h="0" s="-12549" l="-25098"/>
                                      </p:by>
                                    </p:animClr>
                                    <p:animClr clrSpc="hsl" dir="cw">
                                      <p:cBhvr>
                                        <p:cTn id="89" dur="3000" fill="hold"/>
                                        <p:tgtEl>
                                          <p:spTgt spid="40"/>
                                        </p:tgtEl>
                                        <p:attrNameLst>
                                          <p:attrName>fillcolor</p:attrName>
                                        </p:attrNameLst>
                                      </p:cBhvr>
                                      <p:by>
                                        <p:hsl h="0" s="-12549" l="-25098"/>
                                      </p:by>
                                    </p:animClr>
                                    <p:animClr clrSpc="hsl" dir="cw">
                                      <p:cBhvr>
                                        <p:cTn id="90" dur="3000" fill="hold"/>
                                        <p:tgtEl>
                                          <p:spTgt spid="40"/>
                                        </p:tgtEl>
                                        <p:attrNameLst>
                                          <p:attrName>stroke.color</p:attrName>
                                        </p:attrNameLst>
                                      </p:cBhvr>
                                      <p:by>
                                        <p:hsl h="0" s="-12549" l="-25098"/>
                                      </p:by>
                                    </p:animClr>
                                    <p:set>
                                      <p:cBhvr>
                                        <p:cTn id="91" dur="3000" fill="hold"/>
                                        <p:tgtEl>
                                          <p:spTgt spid="40"/>
                                        </p:tgtEl>
                                        <p:attrNameLst>
                                          <p:attrName>fill.type</p:attrName>
                                        </p:attrNameLst>
                                      </p:cBhvr>
                                      <p:to>
                                        <p:strVal val="solid"/>
                                      </p:to>
                                    </p:set>
                                  </p:childTnLst>
                                </p:cTn>
                              </p:par>
                              <p:par>
                                <p:cTn id="92" presetID="10" presetClass="exit" presetSubtype="0" fill="hold" grpId="2" nodeType="withEffect">
                                  <p:stCondLst>
                                    <p:cond delay="3000"/>
                                  </p:stCondLst>
                                  <p:childTnLst>
                                    <p:animEffect transition="out" filter="fade">
                                      <p:cBhvr>
                                        <p:cTn id="93" dur="1000"/>
                                        <p:tgtEl>
                                          <p:spTgt spid="40"/>
                                        </p:tgtEl>
                                      </p:cBhvr>
                                    </p:animEffect>
                                    <p:set>
                                      <p:cBhvr>
                                        <p:cTn id="94" dur="1" fill="hold">
                                          <p:stCondLst>
                                            <p:cond delay="999"/>
                                          </p:stCondLst>
                                        </p:cTn>
                                        <p:tgtEl>
                                          <p:spTgt spid="40"/>
                                        </p:tgtEl>
                                        <p:attrNameLst>
                                          <p:attrName>style.visibility</p:attrName>
                                        </p:attrNameLst>
                                      </p:cBhvr>
                                      <p:to>
                                        <p:strVal val="hidden"/>
                                      </p:to>
                                    </p:set>
                                  </p:childTnLst>
                                </p:cTn>
                              </p:par>
                              <p:par>
                                <p:cTn id="95" presetID="6" presetClass="emph" presetSubtype="0" fill="hold" grpId="0" nodeType="withEffect">
                                  <p:stCondLst>
                                    <p:cond delay="0"/>
                                  </p:stCondLst>
                                  <p:childTnLst>
                                    <p:animScale>
                                      <p:cBhvr>
                                        <p:cTn id="96" dur="5000" fill="hold"/>
                                        <p:tgtEl>
                                          <p:spTgt spid="42"/>
                                        </p:tgtEl>
                                      </p:cBhvr>
                                      <p:by x="25000" y="25000"/>
                                    </p:animScale>
                                  </p:childTnLst>
                                </p:cTn>
                              </p:par>
                              <p:par>
                                <p:cTn id="97" presetID="24" presetClass="emph" presetSubtype="0" fill="hold" grpId="1" nodeType="withEffect">
                                  <p:stCondLst>
                                    <p:cond delay="0"/>
                                  </p:stCondLst>
                                  <p:childTnLst>
                                    <p:animClr clrSpc="hsl" dir="cw">
                                      <p:cBhvr override="childStyle">
                                        <p:cTn id="98" dur="3000" fill="hold"/>
                                        <p:tgtEl>
                                          <p:spTgt spid="42"/>
                                        </p:tgtEl>
                                        <p:attrNameLst>
                                          <p:attrName>style.color</p:attrName>
                                        </p:attrNameLst>
                                      </p:cBhvr>
                                      <p:by>
                                        <p:hsl h="0" s="-12549" l="-25098"/>
                                      </p:by>
                                    </p:animClr>
                                    <p:animClr clrSpc="hsl" dir="cw">
                                      <p:cBhvr>
                                        <p:cTn id="99" dur="3000" fill="hold"/>
                                        <p:tgtEl>
                                          <p:spTgt spid="42"/>
                                        </p:tgtEl>
                                        <p:attrNameLst>
                                          <p:attrName>fillcolor</p:attrName>
                                        </p:attrNameLst>
                                      </p:cBhvr>
                                      <p:by>
                                        <p:hsl h="0" s="-12549" l="-25098"/>
                                      </p:by>
                                    </p:animClr>
                                    <p:animClr clrSpc="hsl" dir="cw">
                                      <p:cBhvr>
                                        <p:cTn id="100" dur="3000" fill="hold"/>
                                        <p:tgtEl>
                                          <p:spTgt spid="42"/>
                                        </p:tgtEl>
                                        <p:attrNameLst>
                                          <p:attrName>stroke.color</p:attrName>
                                        </p:attrNameLst>
                                      </p:cBhvr>
                                      <p:by>
                                        <p:hsl h="0" s="-12549" l="-25098"/>
                                      </p:by>
                                    </p:animClr>
                                    <p:set>
                                      <p:cBhvr>
                                        <p:cTn id="101" dur="3000" fill="hold"/>
                                        <p:tgtEl>
                                          <p:spTgt spid="42"/>
                                        </p:tgtEl>
                                        <p:attrNameLst>
                                          <p:attrName>fill.type</p:attrName>
                                        </p:attrNameLst>
                                      </p:cBhvr>
                                      <p:to>
                                        <p:strVal val="solid"/>
                                      </p:to>
                                    </p:set>
                                  </p:childTnLst>
                                </p:cTn>
                              </p:par>
                              <p:par>
                                <p:cTn id="102" presetID="10" presetClass="exit" presetSubtype="0" fill="hold" grpId="2" nodeType="withEffect">
                                  <p:stCondLst>
                                    <p:cond delay="3000"/>
                                  </p:stCondLst>
                                  <p:childTnLst>
                                    <p:animEffect transition="out" filter="fade">
                                      <p:cBhvr>
                                        <p:cTn id="103" dur="1000"/>
                                        <p:tgtEl>
                                          <p:spTgt spid="42"/>
                                        </p:tgtEl>
                                      </p:cBhvr>
                                    </p:animEffect>
                                    <p:set>
                                      <p:cBhvr>
                                        <p:cTn id="104" dur="1" fill="hold">
                                          <p:stCondLst>
                                            <p:cond delay="999"/>
                                          </p:stCondLst>
                                        </p:cTn>
                                        <p:tgtEl>
                                          <p:spTgt spid="42"/>
                                        </p:tgtEl>
                                        <p:attrNameLst>
                                          <p:attrName>style.visibility</p:attrName>
                                        </p:attrNameLst>
                                      </p:cBhvr>
                                      <p:to>
                                        <p:strVal val="hidden"/>
                                      </p:to>
                                    </p:set>
                                  </p:childTnLst>
                                </p:cTn>
                              </p:par>
                              <p:par>
                                <p:cTn id="105" presetID="6" presetClass="emph" presetSubtype="0" fill="hold" grpId="0" nodeType="withEffect">
                                  <p:stCondLst>
                                    <p:cond delay="0"/>
                                  </p:stCondLst>
                                  <p:childTnLst>
                                    <p:animScale>
                                      <p:cBhvr>
                                        <p:cTn id="106" dur="5000" fill="hold"/>
                                        <p:tgtEl>
                                          <p:spTgt spid="44"/>
                                        </p:tgtEl>
                                      </p:cBhvr>
                                      <p:by x="25000" y="25000"/>
                                    </p:animScale>
                                  </p:childTnLst>
                                </p:cTn>
                              </p:par>
                              <p:par>
                                <p:cTn id="107" presetID="24" presetClass="emph" presetSubtype="0" fill="hold" grpId="1" nodeType="withEffect">
                                  <p:stCondLst>
                                    <p:cond delay="0"/>
                                  </p:stCondLst>
                                  <p:childTnLst>
                                    <p:animClr clrSpc="hsl" dir="cw">
                                      <p:cBhvr override="childStyle">
                                        <p:cTn id="108" dur="3000" fill="hold"/>
                                        <p:tgtEl>
                                          <p:spTgt spid="44"/>
                                        </p:tgtEl>
                                        <p:attrNameLst>
                                          <p:attrName>style.color</p:attrName>
                                        </p:attrNameLst>
                                      </p:cBhvr>
                                      <p:by>
                                        <p:hsl h="0" s="-12549" l="-25098"/>
                                      </p:by>
                                    </p:animClr>
                                    <p:animClr clrSpc="hsl" dir="cw">
                                      <p:cBhvr>
                                        <p:cTn id="109" dur="3000" fill="hold"/>
                                        <p:tgtEl>
                                          <p:spTgt spid="44"/>
                                        </p:tgtEl>
                                        <p:attrNameLst>
                                          <p:attrName>fillcolor</p:attrName>
                                        </p:attrNameLst>
                                      </p:cBhvr>
                                      <p:by>
                                        <p:hsl h="0" s="-12549" l="-25098"/>
                                      </p:by>
                                    </p:animClr>
                                    <p:animClr clrSpc="hsl" dir="cw">
                                      <p:cBhvr>
                                        <p:cTn id="110" dur="3000" fill="hold"/>
                                        <p:tgtEl>
                                          <p:spTgt spid="44"/>
                                        </p:tgtEl>
                                        <p:attrNameLst>
                                          <p:attrName>stroke.color</p:attrName>
                                        </p:attrNameLst>
                                      </p:cBhvr>
                                      <p:by>
                                        <p:hsl h="0" s="-12549" l="-25098"/>
                                      </p:by>
                                    </p:animClr>
                                    <p:set>
                                      <p:cBhvr>
                                        <p:cTn id="111" dur="3000" fill="hold"/>
                                        <p:tgtEl>
                                          <p:spTgt spid="44"/>
                                        </p:tgtEl>
                                        <p:attrNameLst>
                                          <p:attrName>fill.type</p:attrName>
                                        </p:attrNameLst>
                                      </p:cBhvr>
                                      <p:to>
                                        <p:strVal val="solid"/>
                                      </p:to>
                                    </p:set>
                                  </p:childTnLst>
                                </p:cTn>
                              </p:par>
                              <p:par>
                                <p:cTn id="112" presetID="10" presetClass="exit" presetSubtype="0" fill="hold" grpId="2" nodeType="withEffect">
                                  <p:stCondLst>
                                    <p:cond delay="3100"/>
                                  </p:stCondLst>
                                  <p:childTnLst>
                                    <p:animEffect transition="out" filter="fade">
                                      <p:cBhvr>
                                        <p:cTn id="113" dur="1000"/>
                                        <p:tgtEl>
                                          <p:spTgt spid="44"/>
                                        </p:tgtEl>
                                      </p:cBhvr>
                                    </p:animEffect>
                                    <p:set>
                                      <p:cBhvr>
                                        <p:cTn id="114" dur="1" fill="hold">
                                          <p:stCondLst>
                                            <p:cond delay="999"/>
                                          </p:stCondLst>
                                        </p:cTn>
                                        <p:tgtEl>
                                          <p:spTgt spid="44"/>
                                        </p:tgtEl>
                                        <p:attrNameLst>
                                          <p:attrName>style.visibility</p:attrName>
                                        </p:attrNameLst>
                                      </p:cBhvr>
                                      <p:to>
                                        <p:strVal val="hidden"/>
                                      </p:to>
                                    </p:set>
                                  </p:childTnLst>
                                </p:cTn>
                              </p:par>
                              <p:par>
                                <p:cTn id="115" presetID="6" presetClass="emph" presetSubtype="0" fill="hold" grpId="0" nodeType="withEffect">
                                  <p:stCondLst>
                                    <p:cond delay="0"/>
                                  </p:stCondLst>
                                  <p:childTnLst>
                                    <p:animScale>
                                      <p:cBhvr>
                                        <p:cTn id="116" dur="5000" fill="hold"/>
                                        <p:tgtEl>
                                          <p:spTgt spid="46"/>
                                        </p:tgtEl>
                                      </p:cBhvr>
                                      <p:by x="25000" y="25000"/>
                                    </p:animScale>
                                  </p:childTnLst>
                                </p:cTn>
                              </p:par>
                              <p:par>
                                <p:cTn id="117" presetID="24" presetClass="emph" presetSubtype="0" fill="hold" grpId="1" nodeType="withEffect">
                                  <p:stCondLst>
                                    <p:cond delay="0"/>
                                  </p:stCondLst>
                                  <p:childTnLst>
                                    <p:animClr clrSpc="hsl" dir="cw">
                                      <p:cBhvr override="childStyle">
                                        <p:cTn id="118" dur="3000" fill="hold"/>
                                        <p:tgtEl>
                                          <p:spTgt spid="46"/>
                                        </p:tgtEl>
                                        <p:attrNameLst>
                                          <p:attrName>style.color</p:attrName>
                                        </p:attrNameLst>
                                      </p:cBhvr>
                                      <p:by>
                                        <p:hsl h="0" s="-12549" l="-25098"/>
                                      </p:by>
                                    </p:animClr>
                                    <p:animClr clrSpc="hsl" dir="cw">
                                      <p:cBhvr>
                                        <p:cTn id="119" dur="3000" fill="hold"/>
                                        <p:tgtEl>
                                          <p:spTgt spid="46"/>
                                        </p:tgtEl>
                                        <p:attrNameLst>
                                          <p:attrName>fillcolor</p:attrName>
                                        </p:attrNameLst>
                                      </p:cBhvr>
                                      <p:by>
                                        <p:hsl h="0" s="-12549" l="-25098"/>
                                      </p:by>
                                    </p:animClr>
                                    <p:animClr clrSpc="hsl" dir="cw">
                                      <p:cBhvr>
                                        <p:cTn id="120" dur="3000" fill="hold"/>
                                        <p:tgtEl>
                                          <p:spTgt spid="46"/>
                                        </p:tgtEl>
                                        <p:attrNameLst>
                                          <p:attrName>stroke.color</p:attrName>
                                        </p:attrNameLst>
                                      </p:cBhvr>
                                      <p:by>
                                        <p:hsl h="0" s="-12549" l="-25098"/>
                                      </p:by>
                                    </p:animClr>
                                    <p:set>
                                      <p:cBhvr>
                                        <p:cTn id="121" dur="3000" fill="hold"/>
                                        <p:tgtEl>
                                          <p:spTgt spid="46"/>
                                        </p:tgtEl>
                                        <p:attrNameLst>
                                          <p:attrName>fill.type</p:attrName>
                                        </p:attrNameLst>
                                      </p:cBhvr>
                                      <p:to>
                                        <p:strVal val="solid"/>
                                      </p:to>
                                    </p:set>
                                  </p:childTnLst>
                                </p:cTn>
                              </p:par>
                              <p:par>
                                <p:cTn id="122" presetID="10" presetClass="exit" presetSubtype="0" fill="hold" grpId="2" nodeType="withEffect">
                                  <p:stCondLst>
                                    <p:cond delay="3000"/>
                                  </p:stCondLst>
                                  <p:childTnLst>
                                    <p:animEffect transition="out" filter="fade">
                                      <p:cBhvr>
                                        <p:cTn id="123" dur="1000"/>
                                        <p:tgtEl>
                                          <p:spTgt spid="46"/>
                                        </p:tgtEl>
                                      </p:cBhvr>
                                    </p:animEffect>
                                    <p:set>
                                      <p:cBhvr>
                                        <p:cTn id="124" dur="1" fill="hold">
                                          <p:stCondLst>
                                            <p:cond delay="999"/>
                                          </p:stCondLst>
                                        </p:cTn>
                                        <p:tgtEl>
                                          <p:spTgt spid="46"/>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3200"/>
                                        <p:tgtEl>
                                          <p:spTgt spid="24"/>
                                        </p:tgtEl>
                                      </p:cBhvr>
                                    </p:animEffect>
                                    <p:set>
                                      <p:cBhvr>
                                        <p:cTn id="127" dur="1" fill="hold">
                                          <p:stCondLst>
                                            <p:cond delay="3199"/>
                                          </p:stCondLst>
                                        </p:cTn>
                                        <p:tgtEl>
                                          <p:spTgt spid="2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26" grpId="0" animBg="1"/>
      <p:bldP spid="26" grpId="1" animBg="1"/>
      <p:bldP spid="26" grpId="2" animBg="1"/>
      <p:bldP spid="28" grpId="0" animBg="1"/>
      <p:bldP spid="28" grpId="1" animBg="1"/>
      <p:bldP spid="28" grpId="2" animBg="1"/>
      <p:bldP spid="30" grpId="0" animBg="1"/>
      <p:bldP spid="30" grpId="1" animBg="1"/>
      <p:bldP spid="30" grpId="2" animBg="1"/>
      <p:bldP spid="32" grpId="0" animBg="1"/>
      <p:bldP spid="32" grpId="1" animBg="1"/>
      <p:bldP spid="32" grpId="2" animBg="1"/>
      <p:bldP spid="34" grpId="0" animBg="1"/>
      <p:bldP spid="34" grpId="1" animBg="1"/>
      <p:bldP spid="34" grpId="2" animBg="1"/>
      <p:bldP spid="36" grpId="0" animBg="1"/>
      <p:bldP spid="36" grpId="1" animBg="1"/>
      <p:bldP spid="36" grpId="2" animBg="1"/>
      <p:bldP spid="38" grpId="0" animBg="1"/>
      <p:bldP spid="38" grpId="1" animBg="1"/>
      <p:bldP spid="38" grpId="2" animBg="1"/>
      <p:bldP spid="40" grpId="0" animBg="1"/>
      <p:bldP spid="40" grpId="1" animBg="1"/>
      <p:bldP spid="40" grpId="2" animBg="1"/>
      <p:bldP spid="42" grpId="0" animBg="1"/>
      <p:bldP spid="42" grpId="1" animBg="1"/>
      <p:bldP spid="42" grpId="2" animBg="1"/>
      <p:bldP spid="44" grpId="0" animBg="1"/>
      <p:bldP spid="44" grpId="1" animBg="1"/>
      <p:bldP spid="44" grpId="2" animBg="1"/>
      <p:bldP spid="46" grpId="0" animBg="1"/>
      <p:bldP spid="46" grpId="1" animBg="1"/>
      <p:bldP spid="46" grpId="2" animBg="1"/>
      <p:bldP spid="24" grpId="0" animBg="1"/>
      <p:bldP spid="47" grpId="0"/>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F91B536B-495D-42AD-9CA5-6B26A762606C}"/>
              </a:ext>
            </a:extLst>
          </p:cNvPr>
          <p:cNvGrpSpPr>
            <a:grpSpLocks/>
          </p:cNvGrpSpPr>
          <p:nvPr/>
        </p:nvGrpSpPr>
        <p:grpSpPr bwMode="auto">
          <a:xfrm>
            <a:off x="1746930" y="168728"/>
            <a:ext cx="8694058" cy="6520543"/>
            <a:chOff x="0" y="0"/>
            <a:chExt cx="20480" cy="15360"/>
          </a:xfrm>
        </p:grpSpPr>
        <p:grpSp>
          <p:nvGrpSpPr>
            <p:cNvPr id="3" name="Group 3">
              <a:extLst>
                <a:ext uri="{FF2B5EF4-FFF2-40B4-BE49-F238E27FC236}">
                  <a16:creationId xmlns:a16="http://schemas.microsoft.com/office/drawing/2014/main" id="{D1C49CB9-C142-4ABA-9EED-DB9F88F855CE}"/>
                </a:ext>
              </a:extLst>
            </p:cNvPr>
            <p:cNvGrpSpPr>
              <a:grpSpLocks/>
            </p:cNvGrpSpPr>
            <p:nvPr/>
          </p:nvGrpSpPr>
          <p:grpSpPr bwMode="auto">
            <a:xfrm>
              <a:off x="3000" y="440"/>
              <a:ext cx="14480" cy="14480"/>
              <a:chOff x="3000" y="440"/>
              <a:chExt cx="14480" cy="14480"/>
            </a:xfrm>
          </p:grpSpPr>
          <p:sp>
            <p:nvSpPr>
              <p:cNvPr id="17" name="Freeform 4">
                <a:extLst>
                  <a:ext uri="{FF2B5EF4-FFF2-40B4-BE49-F238E27FC236}">
                    <a16:creationId xmlns:a16="http://schemas.microsoft.com/office/drawing/2014/main" id="{E4090770-FA15-494D-81C3-791C938C76AB}"/>
                  </a:ext>
                </a:extLst>
              </p:cNvPr>
              <p:cNvSpPr>
                <a:spLocks/>
              </p:cNvSpPr>
              <p:nvPr/>
            </p:nvSpPr>
            <p:spPr bwMode="auto">
              <a:xfrm>
                <a:off x="3000" y="440"/>
                <a:ext cx="14480" cy="14480"/>
              </a:xfrm>
              <a:custGeom>
                <a:avLst/>
                <a:gdLst>
                  <a:gd name="T0" fmla="+- 0 15762 3000"/>
                  <a:gd name="T1" fmla="*/ T0 w 14480"/>
                  <a:gd name="T2" fmla="+- 0 2997 440"/>
                  <a:gd name="T3" fmla="*/ 2997 h 14480"/>
                  <a:gd name="T4" fmla="+- 0 16441 3000"/>
                  <a:gd name="T5" fmla="*/ T4 w 14480"/>
                  <a:gd name="T6" fmla="+- 0 3940 440"/>
                  <a:gd name="T7" fmla="*/ 3940 h 14480"/>
                  <a:gd name="T8" fmla="+- 0 16950 3000"/>
                  <a:gd name="T9" fmla="*/ T8 w 14480"/>
                  <a:gd name="T10" fmla="+- 0 4956 440"/>
                  <a:gd name="T11" fmla="*/ 4956 h 14480"/>
                  <a:gd name="T12" fmla="+- 0 17289 3000"/>
                  <a:gd name="T13" fmla="*/ T12 w 14480"/>
                  <a:gd name="T14" fmla="+- 0 6024 440"/>
                  <a:gd name="T15" fmla="*/ 6024 h 14480"/>
                  <a:gd name="T16" fmla="+- 0 17459 3000"/>
                  <a:gd name="T17" fmla="*/ T16 w 14480"/>
                  <a:gd name="T18" fmla="+- 0 7125 440"/>
                  <a:gd name="T19" fmla="*/ 7125 h 14480"/>
                  <a:gd name="T20" fmla="+- 0 17459 3000"/>
                  <a:gd name="T21" fmla="*/ T20 w 14480"/>
                  <a:gd name="T22" fmla="+- 0 8235 440"/>
                  <a:gd name="T23" fmla="*/ 8235 h 14480"/>
                  <a:gd name="T24" fmla="+- 0 17289 3000"/>
                  <a:gd name="T25" fmla="*/ T24 w 14480"/>
                  <a:gd name="T26" fmla="+- 0 9336 440"/>
                  <a:gd name="T27" fmla="*/ 9336 h 14480"/>
                  <a:gd name="T28" fmla="+- 0 16950 3000"/>
                  <a:gd name="T29" fmla="*/ T28 w 14480"/>
                  <a:gd name="T30" fmla="+- 0 10404 440"/>
                  <a:gd name="T31" fmla="*/ 10404 h 14480"/>
                  <a:gd name="T32" fmla="+- 0 16441 3000"/>
                  <a:gd name="T33" fmla="*/ T32 w 14480"/>
                  <a:gd name="T34" fmla="+- 0 11420 440"/>
                  <a:gd name="T35" fmla="*/ 11420 h 14480"/>
                  <a:gd name="T36" fmla="+- 0 15762 3000"/>
                  <a:gd name="T37" fmla="*/ T36 w 14480"/>
                  <a:gd name="T38" fmla="+- 0 12363 440"/>
                  <a:gd name="T39" fmla="*/ 12363 h 14480"/>
                  <a:gd name="T40" fmla="+- 0 14923 3000"/>
                  <a:gd name="T41" fmla="*/ T40 w 14480"/>
                  <a:gd name="T42" fmla="+- 0 13202 440"/>
                  <a:gd name="T43" fmla="*/ 13202 h 14480"/>
                  <a:gd name="T44" fmla="+- 0 13980 3000"/>
                  <a:gd name="T45" fmla="*/ T44 w 14480"/>
                  <a:gd name="T46" fmla="+- 0 13881 440"/>
                  <a:gd name="T47" fmla="*/ 13881 h 14480"/>
                  <a:gd name="T48" fmla="+- 0 12964 3000"/>
                  <a:gd name="T49" fmla="*/ T48 w 14480"/>
                  <a:gd name="T50" fmla="+- 0 14390 440"/>
                  <a:gd name="T51" fmla="*/ 14390 h 14480"/>
                  <a:gd name="T52" fmla="+- 0 11896 3000"/>
                  <a:gd name="T53" fmla="*/ T52 w 14480"/>
                  <a:gd name="T54" fmla="+- 0 14729 440"/>
                  <a:gd name="T55" fmla="*/ 14729 h 14480"/>
                  <a:gd name="T56" fmla="+- 0 10795 3000"/>
                  <a:gd name="T57" fmla="*/ T56 w 14480"/>
                  <a:gd name="T58" fmla="+- 0 14899 440"/>
                  <a:gd name="T59" fmla="*/ 14899 h 14480"/>
                  <a:gd name="T60" fmla="+- 0 9685 3000"/>
                  <a:gd name="T61" fmla="*/ T60 w 14480"/>
                  <a:gd name="T62" fmla="+- 0 14899 440"/>
                  <a:gd name="T63" fmla="*/ 14899 h 14480"/>
                  <a:gd name="T64" fmla="+- 0 8584 3000"/>
                  <a:gd name="T65" fmla="*/ T64 w 14480"/>
                  <a:gd name="T66" fmla="+- 0 14729 440"/>
                  <a:gd name="T67" fmla="*/ 14729 h 14480"/>
                  <a:gd name="T68" fmla="+- 0 7516 3000"/>
                  <a:gd name="T69" fmla="*/ T68 w 14480"/>
                  <a:gd name="T70" fmla="+- 0 14390 440"/>
                  <a:gd name="T71" fmla="*/ 14390 h 14480"/>
                  <a:gd name="T72" fmla="+- 0 6500 3000"/>
                  <a:gd name="T73" fmla="*/ T72 w 14480"/>
                  <a:gd name="T74" fmla="+- 0 13881 440"/>
                  <a:gd name="T75" fmla="*/ 13881 h 14480"/>
                  <a:gd name="T76" fmla="+- 0 5557 3000"/>
                  <a:gd name="T77" fmla="*/ T76 w 14480"/>
                  <a:gd name="T78" fmla="+- 0 13202 440"/>
                  <a:gd name="T79" fmla="*/ 13202 h 14480"/>
                  <a:gd name="T80" fmla="+- 0 4718 3000"/>
                  <a:gd name="T81" fmla="*/ T80 w 14480"/>
                  <a:gd name="T82" fmla="+- 0 12363 440"/>
                  <a:gd name="T83" fmla="*/ 12363 h 14480"/>
                  <a:gd name="T84" fmla="+- 0 4039 3000"/>
                  <a:gd name="T85" fmla="*/ T84 w 14480"/>
                  <a:gd name="T86" fmla="+- 0 11420 440"/>
                  <a:gd name="T87" fmla="*/ 11420 h 14480"/>
                  <a:gd name="T88" fmla="+- 0 3530 3000"/>
                  <a:gd name="T89" fmla="*/ T88 w 14480"/>
                  <a:gd name="T90" fmla="+- 0 10404 440"/>
                  <a:gd name="T91" fmla="*/ 10404 h 14480"/>
                  <a:gd name="T92" fmla="+- 0 3191 3000"/>
                  <a:gd name="T93" fmla="*/ T92 w 14480"/>
                  <a:gd name="T94" fmla="+- 0 9336 440"/>
                  <a:gd name="T95" fmla="*/ 9336 h 14480"/>
                  <a:gd name="T96" fmla="+- 0 3021 3000"/>
                  <a:gd name="T97" fmla="*/ T96 w 14480"/>
                  <a:gd name="T98" fmla="+- 0 8235 440"/>
                  <a:gd name="T99" fmla="*/ 8235 h 14480"/>
                  <a:gd name="T100" fmla="+- 0 3021 3000"/>
                  <a:gd name="T101" fmla="*/ T100 w 14480"/>
                  <a:gd name="T102" fmla="+- 0 7125 440"/>
                  <a:gd name="T103" fmla="*/ 7125 h 14480"/>
                  <a:gd name="T104" fmla="+- 0 3191 3000"/>
                  <a:gd name="T105" fmla="*/ T104 w 14480"/>
                  <a:gd name="T106" fmla="+- 0 6024 440"/>
                  <a:gd name="T107" fmla="*/ 6024 h 14480"/>
                  <a:gd name="T108" fmla="+- 0 3530 3000"/>
                  <a:gd name="T109" fmla="*/ T108 w 14480"/>
                  <a:gd name="T110" fmla="+- 0 4956 440"/>
                  <a:gd name="T111" fmla="*/ 4956 h 14480"/>
                  <a:gd name="T112" fmla="+- 0 4039 3000"/>
                  <a:gd name="T113" fmla="*/ T112 w 14480"/>
                  <a:gd name="T114" fmla="+- 0 3940 440"/>
                  <a:gd name="T115" fmla="*/ 3940 h 14480"/>
                  <a:gd name="T116" fmla="+- 0 4718 3000"/>
                  <a:gd name="T117" fmla="*/ T116 w 14480"/>
                  <a:gd name="T118" fmla="+- 0 2997 440"/>
                  <a:gd name="T119" fmla="*/ 2997 h 14480"/>
                  <a:gd name="T120" fmla="+- 0 5557 3000"/>
                  <a:gd name="T121" fmla="*/ T120 w 14480"/>
                  <a:gd name="T122" fmla="+- 0 2158 440"/>
                  <a:gd name="T123" fmla="*/ 2158 h 14480"/>
                  <a:gd name="T124" fmla="+- 0 6500 3000"/>
                  <a:gd name="T125" fmla="*/ T124 w 14480"/>
                  <a:gd name="T126" fmla="+- 0 1479 440"/>
                  <a:gd name="T127" fmla="*/ 1479 h 14480"/>
                  <a:gd name="T128" fmla="+- 0 7516 3000"/>
                  <a:gd name="T129" fmla="*/ T128 w 14480"/>
                  <a:gd name="T130" fmla="+- 0 970 440"/>
                  <a:gd name="T131" fmla="*/ 970 h 14480"/>
                  <a:gd name="T132" fmla="+- 0 8584 3000"/>
                  <a:gd name="T133" fmla="*/ T132 w 14480"/>
                  <a:gd name="T134" fmla="+- 0 631 440"/>
                  <a:gd name="T135" fmla="*/ 631 h 14480"/>
                  <a:gd name="T136" fmla="+- 0 9685 3000"/>
                  <a:gd name="T137" fmla="*/ T136 w 14480"/>
                  <a:gd name="T138" fmla="+- 0 461 440"/>
                  <a:gd name="T139" fmla="*/ 461 h 14480"/>
                  <a:gd name="T140" fmla="+- 0 10795 3000"/>
                  <a:gd name="T141" fmla="*/ T140 w 14480"/>
                  <a:gd name="T142" fmla="+- 0 461 440"/>
                  <a:gd name="T143" fmla="*/ 461 h 14480"/>
                  <a:gd name="T144" fmla="+- 0 11896 3000"/>
                  <a:gd name="T145" fmla="*/ T144 w 14480"/>
                  <a:gd name="T146" fmla="+- 0 631 440"/>
                  <a:gd name="T147" fmla="*/ 631 h 14480"/>
                  <a:gd name="T148" fmla="+- 0 12964 3000"/>
                  <a:gd name="T149" fmla="*/ T148 w 14480"/>
                  <a:gd name="T150" fmla="+- 0 970 440"/>
                  <a:gd name="T151" fmla="*/ 970 h 14480"/>
                  <a:gd name="T152" fmla="+- 0 13980 3000"/>
                  <a:gd name="T153" fmla="*/ T152 w 14480"/>
                  <a:gd name="T154" fmla="+- 0 1479 440"/>
                  <a:gd name="T155" fmla="*/ 1479 h 14480"/>
                  <a:gd name="T156" fmla="+- 0 14923 3000"/>
                  <a:gd name="T157" fmla="*/ T156 w 14480"/>
                  <a:gd name="T158" fmla="+- 0 2158 440"/>
                  <a:gd name="T159" fmla="*/ 2158 h 144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4480" h="14480">
                    <a:moveTo>
                      <a:pt x="12359" y="2121"/>
                    </a:moveTo>
                    <a:lnTo>
                      <a:pt x="12762" y="2557"/>
                    </a:lnTo>
                    <a:lnTo>
                      <a:pt x="13123" y="3018"/>
                    </a:lnTo>
                    <a:lnTo>
                      <a:pt x="13441" y="3500"/>
                    </a:lnTo>
                    <a:lnTo>
                      <a:pt x="13717" y="4000"/>
                    </a:lnTo>
                    <a:lnTo>
                      <a:pt x="13950" y="4516"/>
                    </a:lnTo>
                    <a:lnTo>
                      <a:pt x="14141" y="5045"/>
                    </a:lnTo>
                    <a:lnTo>
                      <a:pt x="14289" y="5584"/>
                    </a:lnTo>
                    <a:lnTo>
                      <a:pt x="14395" y="6132"/>
                    </a:lnTo>
                    <a:lnTo>
                      <a:pt x="14459" y="6685"/>
                    </a:lnTo>
                    <a:lnTo>
                      <a:pt x="14480" y="7240"/>
                    </a:lnTo>
                    <a:lnTo>
                      <a:pt x="14459" y="7795"/>
                    </a:lnTo>
                    <a:lnTo>
                      <a:pt x="14395" y="8348"/>
                    </a:lnTo>
                    <a:lnTo>
                      <a:pt x="14289" y="8896"/>
                    </a:lnTo>
                    <a:lnTo>
                      <a:pt x="14141" y="9435"/>
                    </a:lnTo>
                    <a:lnTo>
                      <a:pt x="13950" y="9964"/>
                    </a:lnTo>
                    <a:lnTo>
                      <a:pt x="13717" y="10480"/>
                    </a:lnTo>
                    <a:lnTo>
                      <a:pt x="13441" y="10980"/>
                    </a:lnTo>
                    <a:lnTo>
                      <a:pt x="13123" y="11462"/>
                    </a:lnTo>
                    <a:lnTo>
                      <a:pt x="12762" y="11923"/>
                    </a:lnTo>
                    <a:lnTo>
                      <a:pt x="12359" y="12359"/>
                    </a:lnTo>
                    <a:lnTo>
                      <a:pt x="11923" y="12762"/>
                    </a:lnTo>
                    <a:lnTo>
                      <a:pt x="11462" y="13123"/>
                    </a:lnTo>
                    <a:lnTo>
                      <a:pt x="10980" y="13441"/>
                    </a:lnTo>
                    <a:lnTo>
                      <a:pt x="10480" y="13717"/>
                    </a:lnTo>
                    <a:lnTo>
                      <a:pt x="9964" y="13950"/>
                    </a:lnTo>
                    <a:lnTo>
                      <a:pt x="9435" y="14141"/>
                    </a:lnTo>
                    <a:lnTo>
                      <a:pt x="8896" y="14289"/>
                    </a:lnTo>
                    <a:lnTo>
                      <a:pt x="8348" y="14395"/>
                    </a:lnTo>
                    <a:lnTo>
                      <a:pt x="7795" y="14459"/>
                    </a:lnTo>
                    <a:lnTo>
                      <a:pt x="7240" y="14480"/>
                    </a:lnTo>
                    <a:lnTo>
                      <a:pt x="6685" y="14459"/>
                    </a:lnTo>
                    <a:lnTo>
                      <a:pt x="6132" y="14395"/>
                    </a:lnTo>
                    <a:lnTo>
                      <a:pt x="5584" y="14289"/>
                    </a:lnTo>
                    <a:lnTo>
                      <a:pt x="5045" y="14141"/>
                    </a:lnTo>
                    <a:lnTo>
                      <a:pt x="4516" y="13950"/>
                    </a:lnTo>
                    <a:lnTo>
                      <a:pt x="4000" y="13717"/>
                    </a:lnTo>
                    <a:lnTo>
                      <a:pt x="3500" y="13441"/>
                    </a:lnTo>
                    <a:lnTo>
                      <a:pt x="3018" y="13123"/>
                    </a:lnTo>
                    <a:lnTo>
                      <a:pt x="2557" y="12762"/>
                    </a:lnTo>
                    <a:lnTo>
                      <a:pt x="2121" y="12359"/>
                    </a:lnTo>
                    <a:lnTo>
                      <a:pt x="1718" y="11923"/>
                    </a:lnTo>
                    <a:lnTo>
                      <a:pt x="1357" y="11462"/>
                    </a:lnTo>
                    <a:lnTo>
                      <a:pt x="1039" y="10980"/>
                    </a:lnTo>
                    <a:lnTo>
                      <a:pt x="763" y="10480"/>
                    </a:lnTo>
                    <a:lnTo>
                      <a:pt x="530" y="9964"/>
                    </a:lnTo>
                    <a:lnTo>
                      <a:pt x="339" y="9435"/>
                    </a:lnTo>
                    <a:lnTo>
                      <a:pt x="191" y="8896"/>
                    </a:lnTo>
                    <a:lnTo>
                      <a:pt x="85" y="8348"/>
                    </a:lnTo>
                    <a:lnTo>
                      <a:pt x="21" y="7795"/>
                    </a:lnTo>
                    <a:lnTo>
                      <a:pt x="0" y="7240"/>
                    </a:lnTo>
                    <a:lnTo>
                      <a:pt x="21" y="6685"/>
                    </a:lnTo>
                    <a:lnTo>
                      <a:pt x="85" y="6132"/>
                    </a:lnTo>
                    <a:lnTo>
                      <a:pt x="191" y="5584"/>
                    </a:lnTo>
                    <a:lnTo>
                      <a:pt x="339" y="5045"/>
                    </a:lnTo>
                    <a:lnTo>
                      <a:pt x="530" y="4516"/>
                    </a:lnTo>
                    <a:lnTo>
                      <a:pt x="763" y="4000"/>
                    </a:lnTo>
                    <a:lnTo>
                      <a:pt x="1039" y="3500"/>
                    </a:lnTo>
                    <a:lnTo>
                      <a:pt x="1357" y="3018"/>
                    </a:lnTo>
                    <a:lnTo>
                      <a:pt x="1718" y="2557"/>
                    </a:lnTo>
                    <a:lnTo>
                      <a:pt x="2121" y="2121"/>
                    </a:lnTo>
                    <a:lnTo>
                      <a:pt x="2557" y="1718"/>
                    </a:lnTo>
                    <a:lnTo>
                      <a:pt x="3018" y="1357"/>
                    </a:lnTo>
                    <a:lnTo>
                      <a:pt x="3500" y="1039"/>
                    </a:lnTo>
                    <a:lnTo>
                      <a:pt x="4000" y="763"/>
                    </a:lnTo>
                    <a:lnTo>
                      <a:pt x="4516" y="530"/>
                    </a:lnTo>
                    <a:lnTo>
                      <a:pt x="5045" y="339"/>
                    </a:lnTo>
                    <a:lnTo>
                      <a:pt x="5584" y="191"/>
                    </a:lnTo>
                    <a:lnTo>
                      <a:pt x="6132" y="85"/>
                    </a:lnTo>
                    <a:lnTo>
                      <a:pt x="6685" y="21"/>
                    </a:lnTo>
                    <a:lnTo>
                      <a:pt x="7240" y="0"/>
                    </a:lnTo>
                    <a:lnTo>
                      <a:pt x="7795" y="21"/>
                    </a:lnTo>
                    <a:lnTo>
                      <a:pt x="8348" y="85"/>
                    </a:lnTo>
                    <a:lnTo>
                      <a:pt x="8896" y="191"/>
                    </a:lnTo>
                    <a:lnTo>
                      <a:pt x="9435" y="339"/>
                    </a:lnTo>
                    <a:lnTo>
                      <a:pt x="9964" y="530"/>
                    </a:lnTo>
                    <a:lnTo>
                      <a:pt x="10480" y="763"/>
                    </a:lnTo>
                    <a:lnTo>
                      <a:pt x="10980" y="1039"/>
                    </a:lnTo>
                    <a:lnTo>
                      <a:pt x="11462" y="1357"/>
                    </a:lnTo>
                    <a:lnTo>
                      <a:pt x="11923" y="1718"/>
                    </a:lnTo>
                    <a:lnTo>
                      <a:pt x="12359" y="2121"/>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 name="Group 5">
              <a:extLst>
                <a:ext uri="{FF2B5EF4-FFF2-40B4-BE49-F238E27FC236}">
                  <a16:creationId xmlns:a16="http://schemas.microsoft.com/office/drawing/2014/main" id="{68C02061-AFA0-45D0-80F0-9750853D19A0}"/>
                </a:ext>
              </a:extLst>
            </p:cNvPr>
            <p:cNvGrpSpPr>
              <a:grpSpLocks/>
            </p:cNvGrpSpPr>
            <p:nvPr/>
          </p:nvGrpSpPr>
          <p:grpSpPr bwMode="auto">
            <a:xfrm>
              <a:off x="8824" y="6264"/>
              <a:ext cx="2791" cy="2791"/>
              <a:chOff x="8824" y="6264"/>
              <a:chExt cx="2791" cy="2791"/>
            </a:xfrm>
          </p:grpSpPr>
          <p:sp>
            <p:nvSpPr>
              <p:cNvPr id="16" name="Freeform 6">
                <a:extLst>
                  <a:ext uri="{FF2B5EF4-FFF2-40B4-BE49-F238E27FC236}">
                    <a16:creationId xmlns:a16="http://schemas.microsoft.com/office/drawing/2014/main" id="{FD22AC96-1BAF-448F-B685-E997744FE1CA}"/>
                  </a:ext>
                </a:extLst>
              </p:cNvPr>
              <p:cNvSpPr>
                <a:spLocks/>
              </p:cNvSpPr>
              <p:nvPr/>
            </p:nvSpPr>
            <p:spPr bwMode="auto">
              <a:xfrm>
                <a:off x="8824" y="6264"/>
                <a:ext cx="2791" cy="2791"/>
              </a:xfrm>
              <a:custGeom>
                <a:avLst/>
                <a:gdLst>
                  <a:gd name="T0" fmla="+- 0 10113 8824"/>
                  <a:gd name="T1" fmla="*/ T0 w 2791"/>
                  <a:gd name="T2" fmla="+- 0 6268 6264"/>
                  <a:gd name="T3" fmla="*/ 6268 h 2791"/>
                  <a:gd name="T4" fmla="+- 0 9901 8824"/>
                  <a:gd name="T5" fmla="*/ T4 w 2791"/>
                  <a:gd name="T6" fmla="+- 0 6301 6264"/>
                  <a:gd name="T7" fmla="*/ 6301 h 2791"/>
                  <a:gd name="T8" fmla="+- 0 9695 8824"/>
                  <a:gd name="T9" fmla="*/ T8 w 2791"/>
                  <a:gd name="T10" fmla="+- 0 6367 6264"/>
                  <a:gd name="T11" fmla="*/ 6367 h 2791"/>
                  <a:gd name="T12" fmla="+- 0 9499 8824"/>
                  <a:gd name="T13" fmla="*/ T12 w 2791"/>
                  <a:gd name="T14" fmla="+- 0 6465 6264"/>
                  <a:gd name="T15" fmla="*/ 6465 h 2791"/>
                  <a:gd name="T16" fmla="+- 0 9317 8824"/>
                  <a:gd name="T17" fmla="*/ T16 w 2791"/>
                  <a:gd name="T18" fmla="+- 0 6595 6264"/>
                  <a:gd name="T19" fmla="*/ 6595 h 2791"/>
                  <a:gd name="T20" fmla="+- 0 9155 8824"/>
                  <a:gd name="T21" fmla="*/ T20 w 2791"/>
                  <a:gd name="T22" fmla="+- 0 6757 6264"/>
                  <a:gd name="T23" fmla="*/ 6757 h 2791"/>
                  <a:gd name="T24" fmla="+- 0 9025 8824"/>
                  <a:gd name="T25" fmla="*/ T24 w 2791"/>
                  <a:gd name="T26" fmla="+- 0 6939 6264"/>
                  <a:gd name="T27" fmla="*/ 6939 h 2791"/>
                  <a:gd name="T28" fmla="+- 0 8927 8824"/>
                  <a:gd name="T29" fmla="*/ T28 w 2791"/>
                  <a:gd name="T30" fmla="+- 0 7135 6264"/>
                  <a:gd name="T31" fmla="*/ 7135 h 2791"/>
                  <a:gd name="T32" fmla="+- 0 8861 8824"/>
                  <a:gd name="T33" fmla="*/ T32 w 2791"/>
                  <a:gd name="T34" fmla="+- 0 7341 6264"/>
                  <a:gd name="T35" fmla="*/ 7341 h 2791"/>
                  <a:gd name="T36" fmla="+- 0 8828 8824"/>
                  <a:gd name="T37" fmla="*/ T36 w 2791"/>
                  <a:gd name="T38" fmla="+- 0 7553 6264"/>
                  <a:gd name="T39" fmla="*/ 7553 h 2791"/>
                  <a:gd name="T40" fmla="+- 0 8828 8824"/>
                  <a:gd name="T41" fmla="*/ T40 w 2791"/>
                  <a:gd name="T42" fmla="+- 0 7767 6264"/>
                  <a:gd name="T43" fmla="*/ 7767 h 2791"/>
                  <a:gd name="T44" fmla="+- 0 8861 8824"/>
                  <a:gd name="T45" fmla="*/ T44 w 2791"/>
                  <a:gd name="T46" fmla="+- 0 7979 6264"/>
                  <a:gd name="T47" fmla="*/ 7979 h 2791"/>
                  <a:gd name="T48" fmla="+- 0 8927 8824"/>
                  <a:gd name="T49" fmla="*/ T48 w 2791"/>
                  <a:gd name="T50" fmla="+- 0 8185 6264"/>
                  <a:gd name="T51" fmla="*/ 8185 h 2791"/>
                  <a:gd name="T52" fmla="+- 0 9025 8824"/>
                  <a:gd name="T53" fmla="*/ T52 w 2791"/>
                  <a:gd name="T54" fmla="+- 0 8381 6264"/>
                  <a:gd name="T55" fmla="*/ 8381 h 2791"/>
                  <a:gd name="T56" fmla="+- 0 9155 8824"/>
                  <a:gd name="T57" fmla="*/ T56 w 2791"/>
                  <a:gd name="T58" fmla="+- 0 8562 6264"/>
                  <a:gd name="T59" fmla="*/ 8562 h 2791"/>
                  <a:gd name="T60" fmla="+- 0 9317 8824"/>
                  <a:gd name="T61" fmla="*/ T60 w 2791"/>
                  <a:gd name="T62" fmla="+- 0 8724 6264"/>
                  <a:gd name="T63" fmla="*/ 8724 h 2791"/>
                  <a:gd name="T64" fmla="+- 0 9499 8824"/>
                  <a:gd name="T65" fmla="*/ T64 w 2791"/>
                  <a:gd name="T66" fmla="+- 0 8855 6264"/>
                  <a:gd name="T67" fmla="*/ 8855 h 2791"/>
                  <a:gd name="T68" fmla="+- 0 9695 8824"/>
                  <a:gd name="T69" fmla="*/ T68 w 2791"/>
                  <a:gd name="T70" fmla="+- 0 8953 6264"/>
                  <a:gd name="T71" fmla="*/ 8953 h 2791"/>
                  <a:gd name="T72" fmla="+- 0 9901 8824"/>
                  <a:gd name="T73" fmla="*/ T72 w 2791"/>
                  <a:gd name="T74" fmla="+- 0 9018 6264"/>
                  <a:gd name="T75" fmla="*/ 9018 h 2791"/>
                  <a:gd name="T76" fmla="+- 0 10113 8824"/>
                  <a:gd name="T77" fmla="*/ T76 w 2791"/>
                  <a:gd name="T78" fmla="+- 0 9051 6264"/>
                  <a:gd name="T79" fmla="*/ 9051 h 2791"/>
                  <a:gd name="T80" fmla="+- 0 10327 8824"/>
                  <a:gd name="T81" fmla="*/ T80 w 2791"/>
                  <a:gd name="T82" fmla="+- 0 9051 6264"/>
                  <a:gd name="T83" fmla="*/ 9051 h 2791"/>
                  <a:gd name="T84" fmla="+- 0 10539 8824"/>
                  <a:gd name="T85" fmla="*/ T84 w 2791"/>
                  <a:gd name="T86" fmla="+- 0 9018 6264"/>
                  <a:gd name="T87" fmla="*/ 9018 h 2791"/>
                  <a:gd name="T88" fmla="+- 0 10745 8824"/>
                  <a:gd name="T89" fmla="*/ T88 w 2791"/>
                  <a:gd name="T90" fmla="+- 0 8953 6264"/>
                  <a:gd name="T91" fmla="*/ 8953 h 2791"/>
                  <a:gd name="T92" fmla="+- 0 10941 8824"/>
                  <a:gd name="T93" fmla="*/ T92 w 2791"/>
                  <a:gd name="T94" fmla="+- 0 8855 6264"/>
                  <a:gd name="T95" fmla="*/ 8855 h 2791"/>
                  <a:gd name="T96" fmla="+- 0 11122 8824"/>
                  <a:gd name="T97" fmla="*/ T96 w 2791"/>
                  <a:gd name="T98" fmla="+- 0 8724 6264"/>
                  <a:gd name="T99" fmla="*/ 8724 h 2791"/>
                  <a:gd name="T100" fmla="+- 0 11284 8824"/>
                  <a:gd name="T101" fmla="*/ T100 w 2791"/>
                  <a:gd name="T102" fmla="+- 0 8562 6264"/>
                  <a:gd name="T103" fmla="*/ 8562 h 2791"/>
                  <a:gd name="T104" fmla="+- 0 11415 8824"/>
                  <a:gd name="T105" fmla="*/ T104 w 2791"/>
                  <a:gd name="T106" fmla="+- 0 8381 6264"/>
                  <a:gd name="T107" fmla="*/ 8381 h 2791"/>
                  <a:gd name="T108" fmla="+- 0 11513 8824"/>
                  <a:gd name="T109" fmla="*/ T108 w 2791"/>
                  <a:gd name="T110" fmla="+- 0 8185 6264"/>
                  <a:gd name="T111" fmla="*/ 8185 h 2791"/>
                  <a:gd name="T112" fmla="+- 0 11578 8824"/>
                  <a:gd name="T113" fmla="*/ T112 w 2791"/>
                  <a:gd name="T114" fmla="+- 0 7979 6264"/>
                  <a:gd name="T115" fmla="*/ 7979 h 2791"/>
                  <a:gd name="T116" fmla="+- 0 11611 8824"/>
                  <a:gd name="T117" fmla="*/ T116 w 2791"/>
                  <a:gd name="T118" fmla="+- 0 7767 6264"/>
                  <a:gd name="T119" fmla="*/ 7767 h 2791"/>
                  <a:gd name="T120" fmla="+- 0 11611 8824"/>
                  <a:gd name="T121" fmla="*/ T120 w 2791"/>
                  <a:gd name="T122" fmla="+- 0 7553 6264"/>
                  <a:gd name="T123" fmla="*/ 7553 h 2791"/>
                  <a:gd name="T124" fmla="+- 0 11578 8824"/>
                  <a:gd name="T125" fmla="*/ T124 w 2791"/>
                  <a:gd name="T126" fmla="+- 0 7341 6264"/>
                  <a:gd name="T127" fmla="*/ 7341 h 2791"/>
                  <a:gd name="T128" fmla="+- 0 11513 8824"/>
                  <a:gd name="T129" fmla="*/ T128 w 2791"/>
                  <a:gd name="T130" fmla="+- 0 7135 6264"/>
                  <a:gd name="T131" fmla="*/ 7135 h 2791"/>
                  <a:gd name="T132" fmla="+- 0 11415 8824"/>
                  <a:gd name="T133" fmla="*/ T132 w 2791"/>
                  <a:gd name="T134" fmla="+- 0 6939 6264"/>
                  <a:gd name="T135" fmla="*/ 6939 h 2791"/>
                  <a:gd name="T136" fmla="+- 0 11284 8824"/>
                  <a:gd name="T137" fmla="*/ T136 w 2791"/>
                  <a:gd name="T138" fmla="+- 0 6757 6264"/>
                  <a:gd name="T139" fmla="*/ 6757 h 2791"/>
                  <a:gd name="T140" fmla="+- 0 11122 8824"/>
                  <a:gd name="T141" fmla="*/ T140 w 2791"/>
                  <a:gd name="T142" fmla="+- 0 6595 6264"/>
                  <a:gd name="T143" fmla="*/ 6595 h 2791"/>
                  <a:gd name="T144" fmla="+- 0 10941 8824"/>
                  <a:gd name="T145" fmla="*/ T144 w 2791"/>
                  <a:gd name="T146" fmla="+- 0 6465 6264"/>
                  <a:gd name="T147" fmla="*/ 6465 h 2791"/>
                  <a:gd name="T148" fmla="+- 0 10745 8824"/>
                  <a:gd name="T149" fmla="*/ T148 w 2791"/>
                  <a:gd name="T150" fmla="+- 0 6367 6264"/>
                  <a:gd name="T151" fmla="*/ 6367 h 2791"/>
                  <a:gd name="T152" fmla="+- 0 10539 8824"/>
                  <a:gd name="T153" fmla="*/ T152 w 2791"/>
                  <a:gd name="T154" fmla="+- 0 6301 6264"/>
                  <a:gd name="T155" fmla="*/ 6301 h 2791"/>
                  <a:gd name="T156" fmla="+- 0 10327 8824"/>
                  <a:gd name="T157" fmla="*/ T156 w 2791"/>
                  <a:gd name="T158" fmla="+- 0 6268 6264"/>
                  <a:gd name="T159" fmla="*/ 6268 h 27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791" h="2791">
                    <a:moveTo>
                      <a:pt x="1396" y="0"/>
                    </a:moveTo>
                    <a:lnTo>
                      <a:pt x="1289" y="4"/>
                    </a:lnTo>
                    <a:lnTo>
                      <a:pt x="1182" y="17"/>
                    </a:lnTo>
                    <a:lnTo>
                      <a:pt x="1077" y="37"/>
                    </a:lnTo>
                    <a:lnTo>
                      <a:pt x="973" y="66"/>
                    </a:lnTo>
                    <a:lnTo>
                      <a:pt x="871" y="103"/>
                    </a:lnTo>
                    <a:lnTo>
                      <a:pt x="771" y="147"/>
                    </a:lnTo>
                    <a:lnTo>
                      <a:pt x="675" y="201"/>
                    </a:lnTo>
                    <a:lnTo>
                      <a:pt x="582" y="262"/>
                    </a:lnTo>
                    <a:lnTo>
                      <a:pt x="493" y="331"/>
                    </a:lnTo>
                    <a:lnTo>
                      <a:pt x="409" y="409"/>
                    </a:lnTo>
                    <a:lnTo>
                      <a:pt x="331" y="493"/>
                    </a:lnTo>
                    <a:lnTo>
                      <a:pt x="262" y="582"/>
                    </a:lnTo>
                    <a:lnTo>
                      <a:pt x="201" y="675"/>
                    </a:lnTo>
                    <a:lnTo>
                      <a:pt x="147" y="771"/>
                    </a:lnTo>
                    <a:lnTo>
                      <a:pt x="103" y="871"/>
                    </a:lnTo>
                    <a:lnTo>
                      <a:pt x="66" y="973"/>
                    </a:lnTo>
                    <a:lnTo>
                      <a:pt x="37" y="1077"/>
                    </a:lnTo>
                    <a:lnTo>
                      <a:pt x="17" y="1182"/>
                    </a:lnTo>
                    <a:lnTo>
                      <a:pt x="4" y="1289"/>
                    </a:lnTo>
                    <a:lnTo>
                      <a:pt x="0" y="1396"/>
                    </a:lnTo>
                    <a:lnTo>
                      <a:pt x="4" y="1503"/>
                    </a:lnTo>
                    <a:lnTo>
                      <a:pt x="17" y="1609"/>
                    </a:lnTo>
                    <a:lnTo>
                      <a:pt x="37" y="1715"/>
                    </a:lnTo>
                    <a:lnTo>
                      <a:pt x="66" y="1819"/>
                    </a:lnTo>
                    <a:lnTo>
                      <a:pt x="103" y="1921"/>
                    </a:lnTo>
                    <a:lnTo>
                      <a:pt x="147" y="2020"/>
                    </a:lnTo>
                    <a:lnTo>
                      <a:pt x="201" y="2117"/>
                    </a:lnTo>
                    <a:lnTo>
                      <a:pt x="262" y="2210"/>
                    </a:lnTo>
                    <a:lnTo>
                      <a:pt x="331" y="2298"/>
                    </a:lnTo>
                    <a:lnTo>
                      <a:pt x="409" y="2382"/>
                    </a:lnTo>
                    <a:lnTo>
                      <a:pt x="493" y="2460"/>
                    </a:lnTo>
                    <a:lnTo>
                      <a:pt x="582" y="2530"/>
                    </a:lnTo>
                    <a:lnTo>
                      <a:pt x="675" y="2591"/>
                    </a:lnTo>
                    <a:lnTo>
                      <a:pt x="771" y="2644"/>
                    </a:lnTo>
                    <a:lnTo>
                      <a:pt x="871" y="2689"/>
                    </a:lnTo>
                    <a:lnTo>
                      <a:pt x="973" y="2726"/>
                    </a:lnTo>
                    <a:lnTo>
                      <a:pt x="1077" y="2754"/>
                    </a:lnTo>
                    <a:lnTo>
                      <a:pt x="1182" y="2775"/>
                    </a:lnTo>
                    <a:lnTo>
                      <a:pt x="1289" y="2787"/>
                    </a:lnTo>
                    <a:lnTo>
                      <a:pt x="1396" y="2791"/>
                    </a:lnTo>
                    <a:lnTo>
                      <a:pt x="1503" y="2787"/>
                    </a:lnTo>
                    <a:lnTo>
                      <a:pt x="1609" y="2775"/>
                    </a:lnTo>
                    <a:lnTo>
                      <a:pt x="1715" y="2754"/>
                    </a:lnTo>
                    <a:lnTo>
                      <a:pt x="1819" y="2726"/>
                    </a:lnTo>
                    <a:lnTo>
                      <a:pt x="1921" y="2689"/>
                    </a:lnTo>
                    <a:lnTo>
                      <a:pt x="2020" y="2644"/>
                    </a:lnTo>
                    <a:lnTo>
                      <a:pt x="2117" y="2591"/>
                    </a:lnTo>
                    <a:lnTo>
                      <a:pt x="2210" y="2530"/>
                    </a:lnTo>
                    <a:lnTo>
                      <a:pt x="2298" y="2460"/>
                    </a:lnTo>
                    <a:lnTo>
                      <a:pt x="2382" y="2382"/>
                    </a:lnTo>
                    <a:lnTo>
                      <a:pt x="2460" y="2298"/>
                    </a:lnTo>
                    <a:lnTo>
                      <a:pt x="2530" y="2210"/>
                    </a:lnTo>
                    <a:lnTo>
                      <a:pt x="2591" y="2117"/>
                    </a:lnTo>
                    <a:lnTo>
                      <a:pt x="2644" y="2020"/>
                    </a:lnTo>
                    <a:lnTo>
                      <a:pt x="2689" y="1921"/>
                    </a:lnTo>
                    <a:lnTo>
                      <a:pt x="2726" y="1819"/>
                    </a:lnTo>
                    <a:lnTo>
                      <a:pt x="2754" y="1715"/>
                    </a:lnTo>
                    <a:lnTo>
                      <a:pt x="2775" y="1609"/>
                    </a:lnTo>
                    <a:lnTo>
                      <a:pt x="2787" y="1503"/>
                    </a:lnTo>
                    <a:lnTo>
                      <a:pt x="2791" y="1396"/>
                    </a:lnTo>
                    <a:lnTo>
                      <a:pt x="2787" y="1289"/>
                    </a:lnTo>
                    <a:lnTo>
                      <a:pt x="2775" y="1182"/>
                    </a:lnTo>
                    <a:lnTo>
                      <a:pt x="2754" y="1077"/>
                    </a:lnTo>
                    <a:lnTo>
                      <a:pt x="2726" y="973"/>
                    </a:lnTo>
                    <a:lnTo>
                      <a:pt x="2689" y="871"/>
                    </a:lnTo>
                    <a:lnTo>
                      <a:pt x="2644" y="771"/>
                    </a:lnTo>
                    <a:lnTo>
                      <a:pt x="2591" y="675"/>
                    </a:lnTo>
                    <a:lnTo>
                      <a:pt x="2530" y="582"/>
                    </a:lnTo>
                    <a:lnTo>
                      <a:pt x="2460" y="493"/>
                    </a:lnTo>
                    <a:lnTo>
                      <a:pt x="2382" y="409"/>
                    </a:lnTo>
                    <a:lnTo>
                      <a:pt x="2298" y="331"/>
                    </a:lnTo>
                    <a:lnTo>
                      <a:pt x="2210" y="262"/>
                    </a:lnTo>
                    <a:lnTo>
                      <a:pt x="2117" y="201"/>
                    </a:lnTo>
                    <a:lnTo>
                      <a:pt x="2020" y="147"/>
                    </a:lnTo>
                    <a:lnTo>
                      <a:pt x="1921" y="103"/>
                    </a:lnTo>
                    <a:lnTo>
                      <a:pt x="1819" y="66"/>
                    </a:lnTo>
                    <a:lnTo>
                      <a:pt x="1715" y="37"/>
                    </a:lnTo>
                    <a:lnTo>
                      <a:pt x="1609" y="17"/>
                    </a:lnTo>
                    <a:lnTo>
                      <a:pt x="1503" y="4"/>
                    </a:lnTo>
                    <a:lnTo>
                      <a:pt x="1396" y="0"/>
                    </a:lnTo>
                  </a:path>
                </a:pathLst>
              </a:custGeom>
              <a:solidFill>
                <a:srgbClr val="96D3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 name="Group 7">
              <a:extLst>
                <a:ext uri="{FF2B5EF4-FFF2-40B4-BE49-F238E27FC236}">
                  <a16:creationId xmlns:a16="http://schemas.microsoft.com/office/drawing/2014/main" id="{4089A374-A111-4E5E-A47F-B9B30A75E5D2}"/>
                </a:ext>
              </a:extLst>
            </p:cNvPr>
            <p:cNvGrpSpPr>
              <a:grpSpLocks/>
            </p:cNvGrpSpPr>
            <p:nvPr/>
          </p:nvGrpSpPr>
          <p:grpSpPr bwMode="auto">
            <a:xfrm>
              <a:off x="9391" y="6831"/>
              <a:ext cx="1658" cy="1658"/>
              <a:chOff x="9391" y="6831"/>
              <a:chExt cx="1658" cy="1658"/>
            </a:xfrm>
          </p:grpSpPr>
          <p:sp>
            <p:nvSpPr>
              <p:cNvPr id="15" name="Freeform 8">
                <a:extLst>
                  <a:ext uri="{FF2B5EF4-FFF2-40B4-BE49-F238E27FC236}">
                    <a16:creationId xmlns:a16="http://schemas.microsoft.com/office/drawing/2014/main" id="{5B252921-8238-461B-9D4F-E5732D8D7162}"/>
                  </a:ext>
                </a:extLst>
              </p:cNvPr>
              <p:cNvSpPr>
                <a:spLocks/>
              </p:cNvSpPr>
              <p:nvPr/>
            </p:nvSpPr>
            <p:spPr bwMode="auto">
              <a:xfrm>
                <a:off x="9391" y="6831"/>
                <a:ext cx="1658" cy="1658"/>
              </a:xfrm>
              <a:custGeom>
                <a:avLst/>
                <a:gdLst>
                  <a:gd name="T0" fmla="+- 0 10156 9391"/>
                  <a:gd name="T1" fmla="*/ T0 w 1658"/>
                  <a:gd name="T2" fmla="+- 0 6833 6831"/>
                  <a:gd name="T3" fmla="*/ 6833 h 1658"/>
                  <a:gd name="T4" fmla="+- 0 10030 9391"/>
                  <a:gd name="T5" fmla="*/ T4 w 1658"/>
                  <a:gd name="T6" fmla="+- 0 6852 6831"/>
                  <a:gd name="T7" fmla="*/ 6852 h 1658"/>
                  <a:gd name="T8" fmla="+- 0 9908 9391"/>
                  <a:gd name="T9" fmla="*/ T8 w 1658"/>
                  <a:gd name="T10" fmla="+- 0 6891 6831"/>
                  <a:gd name="T11" fmla="*/ 6891 h 1658"/>
                  <a:gd name="T12" fmla="+- 0 9791 9391"/>
                  <a:gd name="T13" fmla="*/ T12 w 1658"/>
                  <a:gd name="T14" fmla="+- 0 6950 6831"/>
                  <a:gd name="T15" fmla="*/ 6950 h 1658"/>
                  <a:gd name="T16" fmla="+- 0 9683 9391"/>
                  <a:gd name="T17" fmla="*/ T16 w 1658"/>
                  <a:gd name="T18" fmla="+- 0 7027 6831"/>
                  <a:gd name="T19" fmla="*/ 7027 h 1658"/>
                  <a:gd name="T20" fmla="+- 0 9587 9391"/>
                  <a:gd name="T21" fmla="*/ T20 w 1658"/>
                  <a:gd name="T22" fmla="+- 0 7123 6831"/>
                  <a:gd name="T23" fmla="*/ 7123 h 1658"/>
                  <a:gd name="T24" fmla="+- 0 9510 9391"/>
                  <a:gd name="T25" fmla="*/ T24 w 1658"/>
                  <a:gd name="T26" fmla="+- 0 7231 6831"/>
                  <a:gd name="T27" fmla="*/ 7231 h 1658"/>
                  <a:gd name="T28" fmla="+- 0 9451 9391"/>
                  <a:gd name="T29" fmla="*/ T28 w 1658"/>
                  <a:gd name="T30" fmla="+- 0 7348 6831"/>
                  <a:gd name="T31" fmla="*/ 7348 h 1658"/>
                  <a:gd name="T32" fmla="+- 0 9412 9391"/>
                  <a:gd name="T33" fmla="*/ T32 w 1658"/>
                  <a:gd name="T34" fmla="+- 0 7470 6831"/>
                  <a:gd name="T35" fmla="*/ 7470 h 1658"/>
                  <a:gd name="T36" fmla="+- 0 9393 9391"/>
                  <a:gd name="T37" fmla="*/ T36 w 1658"/>
                  <a:gd name="T38" fmla="+- 0 7596 6831"/>
                  <a:gd name="T39" fmla="*/ 7596 h 1658"/>
                  <a:gd name="T40" fmla="+- 0 9393 9391"/>
                  <a:gd name="T41" fmla="*/ T40 w 1658"/>
                  <a:gd name="T42" fmla="+- 0 7723 6831"/>
                  <a:gd name="T43" fmla="*/ 7723 h 1658"/>
                  <a:gd name="T44" fmla="+- 0 9412 9391"/>
                  <a:gd name="T45" fmla="*/ T44 w 1658"/>
                  <a:gd name="T46" fmla="+- 0 7849 6831"/>
                  <a:gd name="T47" fmla="*/ 7849 h 1658"/>
                  <a:gd name="T48" fmla="+- 0 9451 9391"/>
                  <a:gd name="T49" fmla="*/ T48 w 1658"/>
                  <a:gd name="T50" fmla="+- 0 7972 6831"/>
                  <a:gd name="T51" fmla="*/ 7972 h 1658"/>
                  <a:gd name="T52" fmla="+- 0 9510 9391"/>
                  <a:gd name="T53" fmla="*/ T52 w 1658"/>
                  <a:gd name="T54" fmla="+- 0 8088 6831"/>
                  <a:gd name="T55" fmla="*/ 8088 h 1658"/>
                  <a:gd name="T56" fmla="+- 0 9587 9391"/>
                  <a:gd name="T57" fmla="*/ T56 w 1658"/>
                  <a:gd name="T58" fmla="+- 0 8196 6831"/>
                  <a:gd name="T59" fmla="*/ 8196 h 1658"/>
                  <a:gd name="T60" fmla="+- 0 9683 9391"/>
                  <a:gd name="T61" fmla="*/ T60 w 1658"/>
                  <a:gd name="T62" fmla="+- 0 8292 6831"/>
                  <a:gd name="T63" fmla="*/ 8292 h 1658"/>
                  <a:gd name="T64" fmla="+- 0 9791 9391"/>
                  <a:gd name="T65" fmla="*/ T64 w 1658"/>
                  <a:gd name="T66" fmla="+- 0 8370 6831"/>
                  <a:gd name="T67" fmla="*/ 8370 h 1658"/>
                  <a:gd name="T68" fmla="+- 0 9908 9391"/>
                  <a:gd name="T69" fmla="*/ T68 w 1658"/>
                  <a:gd name="T70" fmla="+- 0 8428 6831"/>
                  <a:gd name="T71" fmla="*/ 8428 h 1658"/>
                  <a:gd name="T72" fmla="+- 0 10030 9391"/>
                  <a:gd name="T73" fmla="*/ T72 w 1658"/>
                  <a:gd name="T74" fmla="+- 0 8467 6831"/>
                  <a:gd name="T75" fmla="*/ 8467 h 1658"/>
                  <a:gd name="T76" fmla="+- 0 10156 9391"/>
                  <a:gd name="T77" fmla="*/ T76 w 1658"/>
                  <a:gd name="T78" fmla="+- 0 8487 6831"/>
                  <a:gd name="T79" fmla="*/ 8487 h 1658"/>
                  <a:gd name="T80" fmla="+- 0 10283 9391"/>
                  <a:gd name="T81" fmla="*/ T80 w 1658"/>
                  <a:gd name="T82" fmla="+- 0 8487 6831"/>
                  <a:gd name="T83" fmla="*/ 8487 h 1658"/>
                  <a:gd name="T84" fmla="+- 0 10409 9391"/>
                  <a:gd name="T85" fmla="*/ T84 w 1658"/>
                  <a:gd name="T86" fmla="+- 0 8467 6831"/>
                  <a:gd name="T87" fmla="*/ 8467 h 1658"/>
                  <a:gd name="T88" fmla="+- 0 10532 9391"/>
                  <a:gd name="T89" fmla="*/ T88 w 1658"/>
                  <a:gd name="T90" fmla="+- 0 8428 6831"/>
                  <a:gd name="T91" fmla="*/ 8428 h 1658"/>
                  <a:gd name="T92" fmla="+- 0 10648 9391"/>
                  <a:gd name="T93" fmla="*/ T92 w 1658"/>
                  <a:gd name="T94" fmla="+- 0 8370 6831"/>
                  <a:gd name="T95" fmla="*/ 8370 h 1658"/>
                  <a:gd name="T96" fmla="+- 0 10756 9391"/>
                  <a:gd name="T97" fmla="*/ T96 w 1658"/>
                  <a:gd name="T98" fmla="+- 0 8292 6831"/>
                  <a:gd name="T99" fmla="*/ 8292 h 1658"/>
                  <a:gd name="T100" fmla="+- 0 10852 9391"/>
                  <a:gd name="T101" fmla="*/ T100 w 1658"/>
                  <a:gd name="T102" fmla="+- 0 8196 6831"/>
                  <a:gd name="T103" fmla="*/ 8196 h 1658"/>
                  <a:gd name="T104" fmla="+- 0 10930 9391"/>
                  <a:gd name="T105" fmla="*/ T104 w 1658"/>
                  <a:gd name="T106" fmla="+- 0 8088 6831"/>
                  <a:gd name="T107" fmla="*/ 8088 h 1658"/>
                  <a:gd name="T108" fmla="+- 0 10988 9391"/>
                  <a:gd name="T109" fmla="*/ T108 w 1658"/>
                  <a:gd name="T110" fmla="+- 0 7972 6831"/>
                  <a:gd name="T111" fmla="*/ 7972 h 1658"/>
                  <a:gd name="T112" fmla="+- 0 11027 9391"/>
                  <a:gd name="T113" fmla="*/ T112 w 1658"/>
                  <a:gd name="T114" fmla="+- 0 7849 6831"/>
                  <a:gd name="T115" fmla="*/ 7849 h 1658"/>
                  <a:gd name="T116" fmla="+- 0 11047 9391"/>
                  <a:gd name="T117" fmla="*/ T116 w 1658"/>
                  <a:gd name="T118" fmla="+- 0 7723 6831"/>
                  <a:gd name="T119" fmla="*/ 7723 h 1658"/>
                  <a:gd name="T120" fmla="+- 0 11047 9391"/>
                  <a:gd name="T121" fmla="*/ T120 w 1658"/>
                  <a:gd name="T122" fmla="+- 0 7596 6831"/>
                  <a:gd name="T123" fmla="*/ 7596 h 1658"/>
                  <a:gd name="T124" fmla="+- 0 11027 9391"/>
                  <a:gd name="T125" fmla="*/ T124 w 1658"/>
                  <a:gd name="T126" fmla="+- 0 7470 6831"/>
                  <a:gd name="T127" fmla="*/ 7470 h 1658"/>
                  <a:gd name="T128" fmla="+- 0 10988 9391"/>
                  <a:gd name="T129" fmla="*/ T128 w 1658"/>
                  <a:gd name="T130" fmla="+- 0 7348 6831"/>
                  <a:gd name="T131" fmla="*/ 7348 h 1658"/>
                  <a:gd name="T132" fmla="+- 0 10930 9391"/>
                  <a:gd name="T133" fmla="*/ T132 w 1658"/>
                  <a:gd name="T134" fmla="+- 0 7231 6831"/>
                  <a:gd name="T135" fmla="*/ 7231 h 1658"/>
                  <a:gd name="T136" fmla="+- 0 10852 9391"/>
                  <a:gd name="T137" fmla="*/ T136 w 1658"/>
                  <a:gd name="T138" fmla="+- 0 7123 6831"/>
                  <a:gd name="T139" fmla="*/ 7123 h 1658"/>
                  <a:gd name="T140" fmla="+- 0 10756 9391"/>
                  <a:gd name="T141" fmla="*/ T140 w 1658"/>
                  <a:gd name="T142" fmla="+- 0 7027 6831"/>
                  <a:gd name="T143" fmla="*/ 7027 h 1658"/>
                  <a:gd name="T144" fmla="+- 0 10648 9391"/>
                  <a:gd name="T145" fmla="*/ T144 w 1658"/>
                  <a:gd name="T146" fmla="+- 0 6950 6831"/>
                  <a:gd name="T147" fmla="*/ 6950 h 1658"/>
                  <a:gd name="T148" fmla="+- 0 10532 9391"/>
                  <a:gd name="T149" fmla="*/ T148 w 1658"/>
                  <a:gd name="T150" fmla="+- 0 6891 6831"/>
                  <a:gd name="T151" fmla="*/ 6891 h 1658"/>
                  <a:gd name="T152" fmla="+- 0 10409 9391"/>
                  <a:gd name="T153" fmla="*/ T152 w 1658"/>
                  <a:gd name="T154" fmla="+- 0 6852 6831"/>
                  <a:gd name="T155" fmla="*/ 6852 h 1658"/>
                  <a:gd name="T156" fmla="+- 0 10283 9391"/>
                  <a:gd name="T157" fmla="*/ T156 w 1658"/>
                  <a:gd name="T158" fmla="+- 0 6833 6831"/>
                  <a:gd name="T159" fmla="*/ 6833 h 165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658" h="1658">
                    <a:moveTo>
                      <a:pt x="829" y="0"/>
                    </a:moveTo>
                    <a:lnTo>
                      <a:pt x="765" y="2"/>
                    </a:lnTo>
                    <a:lnTo>
                      <a:pt x="702" y="9"/>
                    </a:lnTo>
                    <a:lnTo>
                      <a:pt x="639" y="21"/>
                    </a:lnTo>
                    <a:lnTo>
                      <a:pt x="577" y="38"/>
                    </a:lnTo>
                    <a:lnTo>
                      <a:pt x="517" y="60"/>
                    </a:lnTo>
                    <a:lnTo>
                      <a:pt x="458" y="87"/>
                    </a:lnTo>
                    <a:lnTo>
                      <a:pt x="400" y="119"/>
                    </a:lnTo>
                    <a:lnTo>
                      <a:pt x="345" y="155"/>
                    </a:lnTo>
                    <a:lnTo>
                      <a:pt x="292" y="196"/>
                    </a:lnTo>
                    <a:lnTo>
                      <a:pt x="242" y="242"/>
                    </a:lnTo>
                    <a:lnTo>
                      <a:pt x="196" y="292"/>
                    </a:lnTo>
                    <a:lnTo>
                      <a:pt x="155" y="345"/>
                    </a:lnTo>
                    <a:lnTo>
                      <a:pt x="119" y="400"/>
                    </a:lnTo>
                    <a:lnTo>
                      <a:pt x="87" y="458"/>
                    </a:lnTo>
                    <a:lnTo>
                      <a:pt x="60" y="517"/>
                    </a:lnTo>
                    <a:lnTo>
                      <a:pt x="38" y="577"/>
                    </a:lnTo>
                    <a:lnTo>
                      <a:pt x="21" y="639"/>
                    </a:lnTo>
                    <a:lnTo>
                      <a:pt x="9" y="702"/>
                    </a:lnTo>
                    <a:lnTo>
                      <a:pt x="2" y="765"/>
                    </a:lnTo>
                    <a:lnTo>
                      <a:pt x="0" y="829"/>
                    </a:lnTo>
                    <a:lnTo>
                      <a:pt x="2" y="892"/>
                    </a:lnTo>
                    <a:lnTo>
                      <a:pt x="9" y="956"/>
                    </a:lnTo>
                    <a:lnTo>
                      <a:pt x="21" y="1018"/>
                    </a:lnTo>
                    <a:lnTo>
                      <a:pt x="38" y="1080"/>
                    </a:lnTo>
                    <a:lnTo>
                      <a:pt x="60" y="1141"/>
                    </a:lnTo>
                    <a:lnTo>
                      <a:pt x="87" y="1200"/>
                    </a:lnTo>
                    <a:lnTo>
                      <a:pt x="119" y="1257"/>
                    </a:lnTo>
                    <a:lnTo>
                      <a:pt x="155" y="1312"/>
                    </a:lnTo>
                    <a:lnTo>
                      <a:pt x="196" y="1365"/>
                    </a:lnTo>
                    <a:lnTo>
                      <a:pt x="242" y="1415"/>
                    </a:lnTo>
                    <a:lnTo>
                      <a:pt x="292" y="1461"/>
                    </a:lnTo>
                    <a:lnTo>
                      <a:pt x="345" y="1503"/>
                    </a:lnTo>
                    <a:lnTo>
                      <a:pt x="400" y="1539"/>
                    </a:lnTo>
                    <a:lnTo>
                      <a:pt x="458" y="1571"/>
                    </a:lnTo>
                    <a:lnTo>
                      <a:pt x="517" y="1597"/>
                    </a:lnTo>
                    <a:lnTo>
                      <a:pt x="577" y="1619"/>
                    </a:lnTo>
                    <a:lnTo>
                      <a:pt x="639" y="1636"/>
                    </a:lnTo>
                    <a:lnTo>
                      <a:pt x="702" y="1648"/>
                    </a:lnTo>
                    <a:lnTo>
                      <a:pt x="765" y="1656"/>
                    </a:lnTo>
                    <a:lnTo>
                      <a:pt x="829" y="1658"/>
                    </a:lnTo>
                    <a:lnTo>
                      <a:pt x="892" y="1656"/>
                    </a:lnTo>
                    <a:lnTo>
                      <a:pt x="956" y="1648"/>
                    </a:lnTo>
                    <a:lnTo>
                      <a:pt x="1018" y="1636"/>
                    </a:lnTo>
                    <a:lnTo>
                      <a:pt x="1080" y="1619"/>
                    </a:lnTo>
                    <a:lnTo>
                      <a:pt x="1141" y="1597"/>
                    </a:lnTo>
                    <a:lnTo>
                      <a:pt x="1200" y="1571"/>
                    </a:lnTo>
                    <a:lnTo>
                      <a:pt x="1257" y="1539"/>
                    </a:lnTo>
                    <a:lnTo>
                      <a:pt x="1312" y="1503"/>
                    </a:lnTo>
                    <a:lnTo>
                      <a:pt x="1365" y="1461"/>
                    </a:lnTo>
                    <a:lnTo>
                      <a:pt x="1415" y="1415"/>
                    </a:lnTo>
                    <a:lnTo>
                      <a:pt x="1461" y="1365"/>
                    </a:lnTo>
                    <a:lnTo>
                      <a:pt x="1503" y="1312"/>
                    </a:lnTo>
                    <a:lnTo>
                      <a:pt x="1539" y="1257"/>
                    </a:lnTo>
                    <a:lnTo>
                      <a:pt x="1571" y="1200"/>
                    </a:lnTo>
                    <a:lnTo>
                      <a:pt x="1597" y="1141"/>
                    </a:lnTo>
                    <a:lnTo>
                      <a:pt x="1619" y="1080"/>
                    </a:lnTo>
                    <a:lnTo>
                      <a:pt x="1636" y="1018"/>
                    </a:lnTo>
                    <a:lnTo>
                      <a:pt x="1648" y="956"/>
                    </a:lnTo>
                    <a:lnTo>
                      <a:pt x="1656" y="892"/>
                    </a:lnTo>
                    <a:lnTo>
                      <a:pt x="1658" y="829"/>
                    </a:lnTo>
                    <a:lnTo>
                      <a:pt x="1656" y="765"/>
                    </a:lnTo>
                    <a:lnTo>
                      <a:pt x="1648" y="702"/>
                    </a:lnTo>
                    <a:lnTo>
                      <a:pt x="1636" y="639"/>
                    </a:lnTo>
                    <a:lnTo>
                      <a:pt x="1619" y="577"/>
                    </a:lnTo>
                    <a:lnTo>
                      <a:pt x="1597" y="517"/>
                    </a:lnTo>
                    <a:lnTo>
                      <a:pt x="1571" y="458"/>
                    </a:lnTo>
                    <a:lnTo>
                      <a:pt x="1539" y="400"/>
                    </a:lnTo>
                    <a:lnTo>
                      <a:pt x="1503" y="345"/>
                    </a:lnTo>
                    <a:lnTo>
                      <a:pt x="1461" y="292"/>
                    </a:lnTo>
                    <a:lnTo>
                      <a:pt x="1415" y="242"/>
                    </a:lnTo>
                    <a:lnTo>
                      <a:pt x="1365" y="196"/>
                    </a:lnTo>
                    <a:lnTo>
                      <a:pt x="1312" y="155"/>
                    </a:lnTo>
                    <a:lnTo>
                      <a:pt x="1257" y="119"/>
                    </a:lnTo>
                    <a:lnTo>
                      <a:pt x="1200" y="87"/>
                    </a:lnTo>
                    <a:lnTo>
                      <a:pt x="1141" y="60"/>
                    </a:lnTo>
                    <a:lnTo>
                      <a:pt x="1080" y="38"/>
                    </a:lnTo>
                    <a:lnTo>
                      <a:pt x="1018" y="21"/>
                    </a:lnTo>
                    <a:lnTo>
                      <a:pt x="956" y="9"/>
                    </a:lnTo>
                    <a:lnTo>
                      <a:pt x="892" y="2"/>
                    </a:lnTo>
                    <a:lnTo>
                      <a:pt x="829" y="0"/>
                    </a:lnTo>
                  </a:path>
                </a:pathLst>
              </a:custGeom>
              <a:solidFill>
                <a:srgbClr val="005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 name="Group 9">
              <a:extLst>
                <a:ext uri="{FF2B5EF4-FFF2-40B4-BE49-F238E27FC236}">
                  <a16:creationId xmlns:a16="http://schemas.microsoft.com/office/drawing/2014/main" id="{70245DF0-E69E-412B-BEC9-55D75A90223D}"/>
                </a:ext>
              </a:extLst>
            </p:cNvPr>
            <p:cNvGrpSpPr>
              <a:grpSpLocks/>
            </p:cNvGrpSpPr>
            <p:nvPr/>
          </p:nvGrpSpPr>
          <p:grpSpPr bwMode="auto">
            <a:xfrm>
              <a:off x="0" y="0"/>
              <a:ext cx="20480" cy="15360"/>
              <a:chOff x="0" y="0"/>
              <a:chExt cx="20480" cy="15360"/>
            </a:xfrm>
          </p:grpSpPr>
          <p:sp>
            <p:nvSpPr>
              <p:cNvPr id="14" name="Freeform 10">
                <a:extLst>
                  <a:ext uri="{FF2B5EF4-FFF2-40B4-BE49-F238E27FC236}">
                    <a16:creationId xmlns:a16="http://schemas.microsoft.com/office/drawing/2014/main" id="{8E714DCD-4135-4FA6-BE60-52206BE2A435}"/>
                  </a:ext>
                </a:extLst>
              </p:cNvPr>
              <p:cNvSpPr>
                <a:spLocks/>
              </p:cNvSpPr>
              <p:nvPr/>
            </p:nvSpPr>
            <p:spPr bwMode="auto">
              <a:xfrm>
                <a:off x="0" y="0"/>
                <a:ext cx="20480" cy="15360"/>
              </a:xfrm>
              <a:custGeom>
                <a:avLst/>
                <a:gdLst>
                  <a:gd name="T0" fmla="*/ 0 w 20480"/>
                  <a:gd name="T1" fmla="*/ 15360 h 15360"/>
                  <a:gd name="T2" fmla="*/ 20480 w 20480"/>
                  <a:gd name="T3" fmla="*/ 15360 h 15360"/>
                  <a:gd name="T4" fmla="*/ 20480 w 20480"/>
                  <a:gd name="T5" fmla="*/ 0 h 15360"/>
                  <a:gd name="T6" fmla="*/ 0 w 20480"/>
                  <a:gd name="T7" fmla="*/ 0 h 15360"/>
                  <a:gd name="T8" fmla="*/ 0 w 20480"/>
                  <a:gd name="T9" fmla="*/ 15360 h 15360"/>
                </a:gdLst>
                <a:ahLst/>
                <a:cxnLst>
                  <a:cxn ang="0">
                    <a:pos x="T0" y="T1"/>
                  </a:cxn>
                  <a:cxn ang="0">
                    <a:pos x="T2" y="T3"/>
                  </a:cxn>
                  <a:cxn ang="0">
                    <a:pos x="T4" y="T5"/>
                  </a:cxn>
                  <a:cxn ang="0">
                    <a:pos x="T6" y="T7"/>
                  </a:cxn>
                  <a:cxn ang="0">
                    <a:pos x="T8" y="T9"/>
                  </a:cxn>
                </a:cxnLst>
                <a:rect l="0" t="0" r="r" b="b"/>
                <a:pathLst>
                  <a:path w="20480" h="15360">
                    <a:moveTo>
                      <a:pt x="0" y="15360"/>
                    </a:moveTo>
                    <a:lnTo>
                      <a:pt x="20480" y="15360"/>
                    </a:lnTo>
                    <a:lnTo>
                      <a:pt x="20480" y="0"/>
                    </a:lnTo>
                    <a:lnTo>
                      <a:pt x="0" y="0"/>
                    </a:lnTo>
                    <a:lnTo>
                      <a:pt x="0" y="15360"/>
                    </a:lnTo>
                    <a:close/>
                  </a:path>
                </a:pathLst>
              </a:custGeom>
              <a:noFill/>
              <a:ln w="12700">
                <a:solidFill>
                  <a:srgbClr val="4C4C4C"/>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9364840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65541DFB-F2A1-44AA-8CFA-C1F14E46DC7C}"/>
              </a:ext>
            </a:extLst>
          </p:cNvPr>
          <p:cNvGrpSpPr>
            <a:grpSpLocks/>
          </p:cNvGrpSpPr>
          <p:nvPr/>
        </p:nvGrpSpPr>
        <p:grpSpPr bwMode="auto">
          <a:xfrm>
            <a:off x="1744210" y="167708"/>
            <a:ext cx="8696778" cy="6522583"/>
            <a:chOff x="0" y="0"/>
            <a:chExt cx="20480" cy="15360"/>
          </a:xfrm>
        </p:grpSpPr>
        <p:grpSp>
          <p:nvGrpSpPr>
            <p:cNvPr id="8" name="Group 3">
              <a:extLst>
                <a:ext uri="{FF2B5EF4-FFF2-40B4-BE49-F238E27FC236}">
                  <a16:creationId xmlns:a16="http://schemas.microsoft.com/office/drawing/2014/main" id="{33E9F480-5C33-4328-A92C-9F4DD7D0EF15}"/>
                </a:ext>
              </a:extLst>
            </p:cNvPr>
            <p:cNvGrpSpPr>
              <a:grpSpLocks/>
            </p:cNvGrpSpPr>
            <p:nvPr/>
          </p:nvGrpSpPr>
          <p:grpSpPr bwMode="auto">
            <a:xfrm>
              <a:off x="3000" y="440"/>
              <a:ext cx="14480" cy="14480"/>
              <a:chOff x="3000" y="440"/>
              <a:chExt cx="14480" cy="14480"/>
            </a:xfrm>
          </p:grpSpPr>
          <p:sp>
            <p:nvSpPr>
              <p:cNvPr id="23" name="Freeform 4">
                <a:extLst>
                  <a:ext uri="{FF2B5EF4-FFF2-40B4-BE49-F238E27FC236}">
                    <a16:creationId xmlns:a16="http://schemas.microsoft.com/office/drawing/2014/main" id="{4457BA56-FA54-4A37-8B6E-3B63C029791A}"/>
                  </a:ext>
                </a:extLst>
              </p:cNvPr>
              <p:cNvSpPr>
                <a:spLocks/>
              </p:cNvSpPr>
              <p:nvPr/>
            </p:nvSpPr>
            <p:spPr bwMode="auto">
              <a:xfrm>
                <a:off x="3000" y="440"/>
                <a:ext cx="14480" cy="14480"/>
              </a:xfrm>
              <a:custGeom>
                <a:avLst/>
                <a:gdLst>
                  <a:gd name="T0" fmla="+- 0 15762 3000"/>
                  <a:gd name="T1" fmla="*/ T0 w 14480"/>
                  <a:gd name="T2" fmla="+- 0 2997 440"/>
                  <a:gd name="T3" fmla="*/ 2997 h 14480"/>
                  <a:gd name="T4" fmla="+- 0 16441 3000"/>
                  <a:gd name="T5" fmla="*/ T4 w 14480"/>
                  <a:gd name="T6" fmla="+- 0 3940 440"/>
                  <a:gd name="T7" fmla="*/ 3940 h 14480"/>
                  <a:gd name="T8" fmla="+- 0 16950 3000"/>
                  <a:gd name="T9" fmla="*/ T8 w 14480"/>
                  <a:gd name="T10" fmla="+- 0 4956 440"/>
                  <a:gd name="T11" fmla="*/ 4956 h 14480"/>
                  <a:gd name="T12" fmla="+- 0 17289 3000"/>
                  <a:gd name="T13" fmla="*/ T12 w 14480"/>
                  <a:gd name="T14" fmla="+- 0 6024 440"/>
                  <a:gd name="T15" fmla="*/ 6024 h 14480"/>
                  <a:gd name="T16" fmla="+- 0 17459 3000"/>
                  <a:gd name="T17" fmla="*/ T16 w 14480"/>
                  <a:gd name="T18" fmla="+- 0 7125 440"/>
                  <a:gd name="T19" fmla="*/ 7125 h 14480"/>
                  <a:gd name="T20" fmla="+- 0 17459 3000"/>
                  <a:gd name="T21" fmla="*/ T20 w 14480"/>
                  <a:gd name="T22" fmla="+- 0 8235 440"/>
                  <a:gd name="T23" fmla="*/ 8235 h 14480"/>
                  <a:gd name="T24" fmla="+- 0 17289 3000"/>
                  <a:gd name="T25" fmla="*/ T24 w 14480"/>
                  <a:gd name="T26" fmla="+- 0 9336 440"/>
                  <a:gd name="T27" fmla="*/ 9336 h 14480"/>
                  <a:gd name="T28" fmla="+- 0 16950 3000"/>
                  <a:gd name="T29" fmla="*/ T28 w 14480"/>
                  <a:gd name="T30" fmla="+- 0 10404 440"/>
                  <a:gd name="T31" fmla="*/ 10404 h 14480"/>
                  <a:gd name="T32" fmla="+- 0 16441 3000"/>
                  <a:gd name="T33" fmla="*/ T32 w 14480"/>
                  <a:gd name="T34" fmla="+- 0 11420 440"/>
                  <a:gd name="T35" fmla="*/ 11420 h 14480"/>
                  <a:gd name="T36" fmla="+- 0 15762 3000"/>
                  <a:gd name="T37" fmla="*/ T36 w 14480"/>
                  <a:gd name="T38" fmla="+- 0 12363 440"/>
                  <a:gd name="T39" fmla="*/ 12363 h 14480"/>
                  <a:gd name="T40" fmla="+- 0 14923 3000"/>
                  <a:gd name="T41" fmla="*/ T40 w 14480"/>
                  <a:gd name="T42" fmla="+- 0 13202 440"/>
                  <a:gd name="T43" fmla="*/ 13202 h 14480"/>
                  <a:gd name="T44" fmla="+- 0 13980 3000"/>
                  <a:gd name="T45" fmla="*/ T44 w 14480"/>
                  <a:gd name="T46" fmla="+- 0 13881 440"/>
                  <a:gd name="T47" fmla="*/ 13881 h 14480"/>
                  <a:gd name="T48" fmla="+- 0 12964 3000"/>
                  <a:gd name="T49" fmla="*/ T48 w 14480"/>
                  <a:gd name="T50" fmla="+- 0 14390 440"/>
                  <a:gd name="T51" fmla="*/ 14390 h 14480"/>
                  <a:gd name="T52" fmla="+- 0 11896 3000"/>
                  <a:gd name="T53" fmla="*/ T52 w 14480"/>
                  <a:gd name="T54" fmla="+- 0 14729 440"/>
                  <a:gd name="T55" fmla="*/ 14729 h 14480"/>
                  <a:gd name="T56" fmla="+- 0 10795 3000"/>
                  <a:gd name="T57" fmla="*/ T56 w 14480"/>
                  <a:gd name="T58" fmla="+- 0 14899 440"/>
                  <a:gd name="T59" fmla="*/ 14899 h 14480"/>
                  <a:gd name="T60" fmla="+- 0 9685 3000"/>
                  <a:gd name="T61" fmla="*/ T60 w 14480"/>
                  <a:gd name="T62" fmla="+- 0 14899 440"/>
                  <a:gd name="T63" fmla="*/ 14899 h 14480"/>
                  <a:gd name="T64" fmla="+- 0 8584 3000"/>
                  <a:gd name="T65" fmla="*/ T64 w 14480"/>
                  <a:gd name="T66" fmla="+- 0 14729 440"/>
                  <a:gd name="T67" fmla="*/ 14729 h 14480"/>
                  <a:gd name="T68" fmla="+- 0 7516 3000"/>
                  <a:gd name="T69" fmla="*/ T68 w 14480"/>
                  <a:gd name="T70" fmla="+- 0 14390 440"/>
                  <a:gd name="T71" fmla="*/ 14390 h 14480"/>
                  <a:gd name="T72" fmla="+- 0 6500 3000"/>
                  <a:gd name="T73" fmla="*/ T72 w 14480"/>
                  <a:gd name="T74" fmla="+- 0 13881 440"/>
                  <a:gd name="T75" fmla="*/ 13881 h 14480"/>
                  <a:gd name="T76" fmla="+- 0 5557 3000"/>
                  <a:gd name="T77" fmla="*/ T76 w 14480"/>
                  <a:gd name="T78" fmla="+- 0 13202 440"/>
                  <a:gd name="T79" fmla="*/ 13202 h 14480"/>
                  <a:gd name="T80" fmla="+- 0 4718 3000"/>
                  <a:gd name="T81" fmla="*/ T80 w 14480"/>
                  <a:gd name="T82" fmla="+- 0 12363 440"/>
                  <a:gd name="T83" fmla="*/ 12363 h 14480"/>
                  <a:gd name="T84" fmla="+- 0 4039 3000"/>
                  <a:gd name="T85" fmla="*/ T84 w 14480"/>
                  <a:gd name="T86" fmla="+- 0 11420 440"/>
                  <a:gd name="T87" fmla="*/ 11420 h 14480"/>
                  <a:gd name="T88" fmla="+- 0 3530 3000"/>
                  <a:gd name="T89" fmla="*/ T88 w 14480"/>
                  <a:gd name="T90" fmla="+- 0 10404 440"/>
                  <a:gd name="T91" fmla="*/ 10404 h 14480"/>
                  <a:gd name="T92" fmla="+- 0 3191 3000"/>
                  <a:gd name="T93" fmla="*/ T92 w 14480"/>
                  <a:gd name="T94" fmla="+- 0 9336 440"/>
                  <a:gd name="T95" fmla="*/ 9336 h 14480"/>
                  <a:gd name="T96" fmla="+- 0 3021 3000"/>
                  <a:gd name="T97" fmla="*/ T96 w 14480"/>
                  <a:gd name="T98" fmla="+- 0 8235 440"/>
                  <a:gd name="T99" fmla="*/ 8235 h 14480"/>
                  <a:gd name="T100" fmla="+- 0 3021 3000"/>
                  <a:gd name="T101" fmla="*/ T100 w 14480"/>
                  <a:gd name="T102" fmla="+- 0 7125 440"/>
                  <a:gd name="T103" fmla="*/ 7125 h 14480"/>
                  <a:gd name="T104" fmla="+- 0 3191 3000"/>
                  <a:gd name="T105" fmla="*/ T104 w 14480"/>
                  <a:gd name="T106" fmla="+- 0 6024 440"/>
                  <a:gd name="T107" fmla="*/ 6024 h 14480"/>
                  <a:gd name="T108" fmla="+- 0 3530 3000"/>
                  <a:gd name="T109" fmla="*/ T108 w 14480"/>
                  <a:gd name="T110" fmla="+- 0 4956 440"/>
                  <a:gd name="T111" fmla="*/ 4956 h 14480"/>
                  <a:gd name="T112" fmla="+- 0 4039 3000"/>
                  <a:gd name="T113" fmla="*/ T112 w 14480"/>
                  <a:gd name="T114" fmla="+- 0 3940 440"/>
                  <a:gd name="T115" fmla="*/ 3940 h 14480"/>
                  <a:gd name="T116" fmla="+- 0 4718 3000"/>
                  <a:gd name="T117" fmla="*/ T116 w 14480"/>
                  <a:gd name="T118" fmla="+- 0 2997 440"/>
                  <a:gd name="T119" fmla="*/ 2997 h 14480"/>
                  <a:gd name="T120" fmla="+- 0 5557 3000"/>
                  <a:gd name="T121" fmla="*/ T120 w 14480"/>
                  <a:gd name="T122" fmla="+- 0 2158 440"/>
                  <a:gd name="T123" fmla="*/ 2158 h 14480"/>
                  <a:gd name="T124" fmla="+- 0 6500 3000"/>
                  <a:gd name="T125" fmla="*/ T124 w 14480"/>
                  <a:gd name="T126" fmla="+- 0 1479 440"/>
                  <a:gd name="T127" fmla="*/ 1479 h 14480"/>
                  <a:gd name="T128" fmla="+- 0 7516 3000"/>
                  <a:gd name="T129" fmla="*/ T128 w 14480"/>
                  <a:gd name="T130" fmla="+- 0 970 440"/>
                  <a:gd name="T131" fmla="*/ 970 h 14480"/>
                  <a:gd name="T132" fmla="+- 0 8584 3000"/>
                  <a:gd name="T133" fmla="*/ T132 w 14480"/>
                  <a:gd name="T134" fmla="+- 0 631 440"/>
                  <a:gd name="T135" fmla="*/ 631 h 14480"/>
                  <a:gd name="T136" fmla="+- 0 9685 3000"/>
                  <a:gd name="T137" fmla="*/ T136 w 14480"/>
                  <a:gd name="T138" fmla="+- 0 461 440"/>
                  <a:gd name="T139" fmla="*/ 461 h 14480"/>
                  <a:gd name="T140" fmla="+- 0 10795 3000"/>
                  <a:gd name="T141" fmla="*/ T140 w 14480"/>
                  <a:gd name="T142" fmla="+- 0 461 440"/>
                  <a:gd name="T143" fmla="*/ 461 h 14480"/>
                  <a:gd name="T144" fmla="+- 0 11896 3000"/>
                  <a:gd name="T145" fmla="*/ T144 w 14480"/>
                  <a:gd name="T146" fmla="+- 0 631 440"/>
                  <a:gd name="T147" fmla="*/ 631 h 14480"/>
                  <a:gd name="T148" fmla="+- 0 12964 3000"/>
                  <a:gd name="T149" fmla="*/ T148 w 14480"/>
                  <a:gd name="T150" fmla="+- 0 970 440"/>
                  <a:gd name="T151" fmla="*/ 970 h 14480"/>
                  <a:gd name="T152" fmla="+- 0 13980 3000"/>
                  <a:gd name="T153" fmla="*/ T152 w 14480"/>
                  <a:gd name="T154" fmla="+- 0 1479 440"/>
                  <a:gd name="T155" fmla="*/ 1479 h 14480"/>
                  <a:gd name="T156" fmla="+- 0 14923 3000"/>
                  <a:gd name="T157" fmla="*/ T156 w 14480"/>
                  <a:gd name="T158" fmla="+- 0 2158 440"/>
                  <a:gd name="T159" fmla="*/ 2158 h 144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4480" h="14480">
                    <a:moveTo>
                      <a:pt x="12359" y="2121"/>
                    </a:moveTo>
                    <a:lnTo>
                      <a:pt x="12762" y="2557"/>
                    </a:lnTo>
                    <a:lnTo>
                      <a:pt x="13123" y="3018"/>
                    </a:lnTo>
                    <a:lnTo>
                      <a:pt x="13441" y="3500"/>
                    </a:lnTo>
                    <a:lnTo>
                      <a:pt x="13717" y="4000"/>
                    </a:lnTo>
                    <a:lnTo>
                      <a:pt x="13950" y="4516"/>
                    </a:lnTo>
                    <a:lnTo>
                      <a:pt x="14141" y="5045"/>
                    </a:lnTo>
                    <a:lnTo>
                      <a:pt x="14289" y="5584"/>
                    </a:lnTo>
                    <a:lnTo>
                      <a:pt x="14395" y="6132"/>
                    </a:lnTo>
                    <a:lnTo>
                      <a:pt x="14459" y="6685"/>
                    </a:lnTo>
                    <a:lnTo>
                      <a:pt x="14480" y="7240"/>
                    </a:lnTo>
                    <a:lnTo>
                      <a:pt x="14459" y="7795"/>
                    </a:lnTo>
                    <a:lnTo>
                      <a:pt x="14395" y="8348"/>
                    </a:lnTo>
                    <a:lnTo>
                      <a:pt x="14289" y="8896"/>
                    </a:lnTo>
                    <a:lnTo>
                      <a:pt x="14141" y="9435"/>
                    </a:lnTo>
                    <a:lnTo>
                      <a:pt x="13950" y="9964"/>
                    </a:lnTo>
                    <a:lnTo>
                      <a:pt x="13717" y="10480"/>
                    </a:lnTo>
                    <a:lnTo>
                      <a:pt x="13441" y="10980"/>
                    </a:lnTo>
                    <a:lnTo>
                      <a:pt x="13123" y="11462"/>
                    </a:lnTo>
                    <a:lnTo>
                      <a:pt x="12762" y="11923"/>
                    </a:lnTo>
                    <a:lnTo>
                      <a:pt x="12359" y="12359"/>
                    </a:lnTo>
                    <a:lnTo>
                      <a:pt x="11923" y="12762"/>
                    </a:lnTo>
                    <a:lnTo>
                      <a:pt x="11462" y="13123"/>
                    </a:lnTo>
                    <a:lnTo>
                      <a:pt x="10980" y="13441"/>
                    </a:lnTo>
                    <a:lnTo>
                      <a:pt x="10480" y="13717"/>
                    </a:lnTo>
                    <a:lnTo>
                      <a:pt x="9964" y="13950"/>
                    </a:lnTo>
                    <a:lnTo>
                      <a:pt x="9435" y="14141"/>
                    </a:lnTo>
                    <a:lnTo>
                      <a:pt x="8896" y="14289"/>
                    </a:lnTo>
                    <a:lnTo>
                      <a:pt x="8348" y="14395"/>
                    </a:lnTo>
                    <a:lnTo>
                      <a:pt x="7795" y="14459"/>
                    </a:lnTo>
                    <a:lnTo>
                      <a:pt x="7240" y="14480"/>
                    </a:lnTo>
                    <a:lnTo>
                      <a:pt x="6685" y="14459"/>
                    </a:lnTo>
                    <a:lnTo>
                      <a:pt x="6132" y="14395"/>
                    </a:lnTo>
                    <a:lnTo>
                      <a:pt x="5584" y="14289"/>
                    </a:lnTo>
                    <a:lnTo>
                      <a:pt x="5045" y="14141"/>
                    </a:lnTo>
                    <a:lnTo>
                      <a:pt x="4516" y="13950"/>
                    </a:lnTo>
                    <a:lnTo>
                      <a:pt x="4000" y="13717"/>
                    </a:lnTo>
                    <a:lnTo>
                      <a:pt x="3500" y="13441"/>
                    </a:lnTo>
                    <a:lnTo>
                      <a:pt x="3018" y="13123"/>
                    </a:lnTo>
                    <a:lnTo>
                      <a:pt x="2557" y="12762"/>
                    </a:lnTo>
                    <a:lnTo>
                      <a:pt x="2121" y="12359"/>
                    </a:lnTo>
                    <a:lnTo>
                      <a:pt x="1718" y="11923"/>
                    </a:lnTo>
                    <a:lnTo>
                      <a:pt x="1357" y="11462"/>
                    </a:lnTo>
                    <a:lnTo>
                      <a:pt x="1039" y="10980"/>
                    </a:lnTo>
                    <a:lnTo>
                      <a:pt x="763" y="10480"/>
                    </a:lnTo>
                    <a:lnTo>
                      <a:pt x="530" y="9964"/>
                    </a:lnTo>
                    <a:lnTo>
                      <a:pt x="339" y="9435"/>
                    </a:lnTo>
                    <a:lnTo>
                      <a:pt x="191" y="8896"/>
                    </a:lnTo>
                    <a:lnTo>
                      <a:pt x="85" y="8348"/>
                    </a:lnTo>
                    <a:lnTo>
                      <a:pt x="21" y="7795"/>
                    </a:lnTo>
                    <a:lnTo>
                      <a:pt x="0" y="7240"/>
                    </a:lnTo>
                    <a:lnTo>
                      <a:pt x="21" y="6685"/>
                    </a:lnTo>
                    <a:lnTo>
                      <a:pt x="85" y="6132"/>
                    </a:lnTo>
                    <a:lnTo>
                      <a:pt x="191" y="5584"/>
                    </a:lnTo>
                    <a:lnTo>
                      <a:pt x="339" y="5045"/>
                    </a:lnTo>
                    <a:lnTo>
                      <a:pt x="530" y="4516"/>
                    </a:lnTo>
                    <a:lnTo>
                      <a:pt x="763" y="4000"/>
                    </a:lnTo>
                    <a:lnTo>
                      <a:pt x="1039" y="3500"/>
                    </a:lnTo>
                    <a:lnTo>
                      <a:pt x="1357" y="3018"/>
                    </a:lnTo>
                    <a:lnTo>
                      <a:pt x="1718" y="2557"/>
                    </a:lnTo>
                    <a:lnTo>
                      <a:pt x="2121" y="2121"/>
                    </a:lnTo>
                    <a:lnTo>
                      <a:pt x="2557" y="1718"/>
                    </a:lnTo>
                    <a:lnTo>
                      <a:pt x="3018" y="1357"/>
                    </a:lnTo>
                    <a:lnTo>
                      <a:pt x="3500" y="1039"/>
                    </a:lnTo>
                    <a:lnTo>
                      <a:pt x="4000" y="763"/>
                    </a:lnTo>
                    <a:lnTo>
                      <a:pt x="4516" y="530"/>
                    </a:lnTo>
                    <a:lnTo>
                      <a:pt x="5045" y="339"/>
                    </a:lnTo>
                    <a:lnTo>
                      <a:pt x="5584" y="191"/>
                    </a:lnTo>
                    <a:lnTo>
                      <a:pt x="6132" y="85"/>
                    </a:lnTo>
                    <a:lnTo>
                      <a:pt x="6685" y="21"/>
                    </a:lnTo>
                    <a:lnTo>
                      <a:pt x="7240" y="0"/>
                    </a:lnTo>
                    <a:lnTo>
                      <a:pt x="7795" y="21"/>
                    </a:lnTo>
                    <a:lnTo>
                      <a:pt x="8348" y="85"/>
                    </a:lnTo>
                    <a:lnTo>
                      <a:pt x="8896" y="191"/>
                    </a:lnTo>
                    <a:lnTo>
                      <a:pt x="9435" y="339"/>
                    </a:lnTo>
                    <a:lnTo>
                      <a:pt x="9964" y="530"/>
                    </a:lnTo>
                    <a:lnTo>
                      <a:pt x="10480" y="763"/>
                    </a:lnTo>
                    <a:lnTo>
                      <a:pt x="10980" y="1039"/>
                    </a:lnTo>
                    <a:lnTo>
                      <a:pt x="11462" y="1357"/>
                    </a:lnTo>
                    <a:lnTo>
                      <a:pt x="11923" y="1718"/>
                    </a:lnTo>
                    <a:lnTo>
                      <a:pt x="12359" y="2121"/>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9" name="Group 5">
              <a:extLst>
                <a:ext uri="{FF2B5EF4-FFF2-40B4-BE49-F238E27FC236}">
                  <a16:creationId xmlns:a16="http://schemas.microsoft.com/office/drawing/2014/main" id="{7D7C6CA6-CF7F-47D2-BDE4-E022769805A7}"/>
                </a:ext>
              </a:extLst>
            </p:cNvPr>
            <p:cNvGrpSpPr>
              <a:grpSpLocks/>
            </p:cNvGrpSpPr>
            <p:nvPr/>
          </p:nvGrpSpPr>
          <p:grpSpPr bwMode="auto">
            <a:xfrm>
              <a:off x="8299" y="5739"/>
              <a:ext cx="3842" cy="3842"/>
              <a:chOff x="8299" y="5739"/>
              <a:chExt cx="3842" cy="3842"/>
            </a:xfrm>
          </p:grpSpPr>
          <p:sp>
            <p:nvSpPr>
              <p:cNvPr id="22" name="Freeform 6">
                <a:extLst>
                  <a:ext uri="{FF2B5EF4-FFF2-40B4-BE49-F238E27FC236}">
                    <a16:creationId xmlns:a16="http://schemas.microsoft.com/office/drawing/2014/main" id="{DF9FC50B-514C-49FF-96DA-10B3BE1AEFE5}"/>
                  </a:ext>
                </a:extLst>
              </p:cNvPr>
              <p:cNvSpPr>
                <a:spLocks/>
              </p:cNvSpPr>
              <p:nvPr/>
            </p:nvSpPr>
            <p:spPr bwMode="auto">
              <a:xfrm>
                <a:off x="8299" y="5739"/>
                <a:ext cx="3842" cy="3842"/>
              </a:xfrm>
              <a:custGeom>
                <a:avLst/>
                <a:gdLst>
                  <a:gd name="T0" fmla="+- 0 10072 8299"/>
                  <a:gd name="T1" fmla="*/ T0 w 3842"/>
                  <a:gd name="T2" fmla="+- 0 5744 5739"/>
                  <a:gd name="T3" fmla="*/ 5744 h 3842"/>
                  <a:gd name="T4" fmla="+- 0 9780 8299"/>
                  <a:gd name="T5" fmla="*/ T4 w 3842"/>
                  <a:gd name="T6" fmla="+- 0 5789 5739"/>
                  <a:gd name="T7" fmla="*/ 5789 h 3842"/>
                  <a:gd name="T8" fmla="+- 0 9497 8299"/>
                  <a:gd name="T9" fmla="*/ T8 w 3842"/>
                  <a:gd name="T10" fmla="+- 0 5879 5739"/>
                  <a:gd name="T11" fmla="*/ 5879 h 3842"/>
                  <a:gd name="T12" fmla="+- 0 9227 8299"/>
                  <a:gd name="T13" fmla="*/ T12 w 3842"/>
                  <a:gd name="T14" fmla="+- 0 6014 5739"/>
                  <a:gd name="T15" fmla="*/ 6014 h 3842"/>
                  <a:gd name="T16" fmla="+- 0 8977 8299"/>
                  <a:gd name="T17" fmla="*/ T16 w 3842"/>
                  <a:gd name="T18" fmla="+- 0 6194 5739"/>
                  <a:gd name="T19" fmla="*/ 6194 h 3842"/>
                  <a:gd name="T20" fmla="+- 0 8754 8299"/>
                  <a:gd name="T21" fmla="*/ T20 w 3842"/>
                  <a:gd name="T22" fmla="+- 0 6417 5739"/>
                  <a:gd name="T23" fmla="*/ 6417 h 3842"/>
                  <a:gd name="T24" fmla="+- 0 8574 8299"/>
                  <a:gd name="T25" fmla="*/ T24 w 3842"/>
                  <a:gd name="T26" fmla="+- 0 6667 5739"/>
                  <a:gd name="T27" fmla="*/ 6667 h 3842"/>
                  <a:gd name="T28" fmla="+- 0 8439 8299"/>
                  <a:gd name="T29" fmla="*/ T28 w 3842"/>
                  <a:gd name="T30" fmla="+- 0 6937 5739"/>
                  <a:gd name="T31" fmla="*/ 6937 h 3842"/>
                  <a:gd name="T32" fmla="+- 0 8349 8299"/>
                  <a:gd name="T33" fmla="*/ T32 w 3842"/>
                  <a:gd name="T34" fmla="+- 0 7220 5739"/>
                  <a:gd name="T35" fmla="*/ 7220 h 3842"/>
                  <a:gd name="T36" fmla="+- 0 8304 8299"/>
                  <a:gd name="T37" fmla="*/ T36 w 3842"/>
                  <a:gd name="T38" fmla="+- 0 7512 5739"/>
                  <a:gd name="T39" fmla="*/ 7512 h 3842"/>
                  <a:gd name="T40" fmla="+- 0 8304 8299"/>
                  <a:gd name="T41" fmla="*/ T40 w 3842"/>
                  <a:gd name="T42" fmla="+- 0 7807 5739"/>
                  <a:gd name="T43" fmla="*/ 7807 h 3842"/>
                  <a:gd name="T44" fmla="+- 0 8349 8299"/>
                  <a:gd name="T45" fmla="*/ T44 w 3842"/>
                  <a:gd name="T46" fmla="+- 0 8099 5739"/>
                  <a:gd name="T47" fmla="*/ 8099 h 3842"/>
                  <a:gd name="T48" fmla="+- 0 8439 8299"/>
                  <a:gd name="T49" fmla="*/ T48 w 3842"/>
                  <a:gd name="T50" fmla="+- 0 8383 5739"/>
                  <a:gd name="T51" fmla="*/ 8383 h 3842"/>
                  <a:gd name="T52" fmla="+- 0 8574 8299"/>
                  <a:gd name="T53" fmla="*/ T52 w 3842"/>
                  <a:gd name="T54" fmla="+- 0 8652 5739"/>
                  <a:gd name="T55" fmla="*/ 8652 h 3842"/>
                  <a:gd name="T56" fmla="+- 0 8754 8299"/>
                  <a:gd name="T57" fmla="*/ T56 w 3842"/>
                  <a:gd name="T58" fmla="+- 0 8902 5739"/>
                  <a:gd name="T59" fmla="*/ 8902 h 3842"/>
                  <a:gd name="T60" fmla="+- 0 8977 8299"/>
                  <a:gd name="T61" fmla="*/ T60 w 3842"/>
                  <a:gd name="T62" fmla="+- 0 9125 5739"/>
                  <a:gd name="T63" fmla="*/ 9125 h 3842"/>
                  <a:gd name="T64" fmla="+- 0 9227 8299"/>
                  <a:gd name="T65" fmla="*/ T64 w 3842"/>
                  <a:gd name="T66" fmla="+- 0 9305 5739"/>
                  <a:gd name="T67" fmla="*/ 9305 h 3842"/>
                  <a:gd name="T68" fmla="+- 0 9497 8299"/>
                  <a:gd name="T69" fmla="*/ T68 w 3842"/>
                  <a:gd name="T70" fmla="+- 0 9440 5739"/>
                  <a:gd name="T71" fmla="*/ 9440 h 3842"/>
                  <a:gd name="T72" fmla="+- 0 9780 8299"/>
                  <a:gd name="T73" fmla="*/ T72 w 3842"/>
                  <a:gd name="T74" fmla="+- 0 9530 5739"/>
                  <a:gd name="T75" fmla="*/ 9530 h 3842"/>
                  <a:gd name="T76" fmla="+- 0 10072 8299"/>
                  <a:gd name="T77" fmla="*/ T76 w 3842"/>
                  <a:gd name="T78" fmla="+- 0 9575 5739"/>
                  <a:gd name="T79" fmla="*/ 9575 h 3842"/>
                  <a:gd name="T80" fmla="+- 0 10367 8299"/>
                  <a:gd name="T81" fmla="*/ T80 w 3842"/>
                  <a:gd name="T82" fmla="+- 0 9575 5739"/>
                  <a:gd name="T83" fmla="*/ 9575 h 3842"/>
                  <a:gd name="T84" fmla="+- 0 10659 8299"/>
                  <a:gd name="T85" fmla="*/ T84 w 3842"/>
                  <a:gd name="T86" fmla="+- 0 9530 5739"/>
                  <a:gd name="T87" fmla="*/ 9530 h 3842"/>
                  <a:gd name="T88" fmla="+- 0 10943 8299"/>
                  <a:gd name="T89" fmla="*/ T88 w 3842"/>
                  <a:gd name="T90" fmla="+- 0 9440 5739"/>
                  <a:gd name="T91" fmla="*/ 9440 h 3842"/>
                  <a:gd name="T92" fmla="+- 0 11212 8299"/>
                  <a:gd name="T93" fmla="*/ T92 w 3842"/>
                  <a:gd name="T94" fmla="+- 0 9305 5739"/>
                  <a:gd name="T95" fmla="*/ 9305 h 3842"/>
                  <a:gd name="T96" fmla="+- 0 11462 8299"/>
                  <a:gd name="T97" fmla="*/ T96 w 3842"/>
                  <a:gd name="T98" fmla="+- 0 9125 5739"/>
                  <a:gd name="T99" fmla="*/ 9125 h 3842"/>
                  <a:gd name="T100" fmla="+- 0 11685 8299"/>
                  <a:gd name="T101" fmla="*/ T100 w 3842"/>
                  <a:gd name="T102" fmla="+- 0 8902 5739"/>
                  <a:gd name="T103" fmla="*/ 8902 h 3842"/>
                  <a:gd name="T104" fmla="+- 0 11865 8299"/>
                  <a:gd name="T105" fmla="*/ T104 w 3842"/>
                  <a:gd name="T106" fmla="+- 0 8652 5739"/>
                  <a:gd name="T107" fmla="*/ 8652 h 3842"/>
                  <a:gd name="T108" fmla="+- 0 12000 8299"/>
                  <a:gd name="T109" fmla="*/ T108 w 3842"/>
                  <a:gd name="T110" fmla="+- 0 8383 5739"/>
                  <a:gd name="T111" fmla="*/ 8383 h 3842"/>
                  <a:gd name="T112" fmla="+- 0 12090 8299"/>
                  <a:gd name="T113" fmla="*/ T112 w 3842"/>
                  <a:gd name="T114" fmla="+- 0 8099 5739"/>
                  <a:gd name="T115" fmla="*/ 8099 h 3842"/>
                  <a:gd name="T116" fmla="+- 0 12135 8299"/>
                  <a:gd name="T117" fmla="*/ T116 w 3842"/>
                  <a:gd name="T118" fmla="+- 0 7807 5739"/>
                  <a:gd name="T119" fmla="*/ 7807 h 3842"/>
                  <a:gd name="T120" fmla="+- 0 12135 8299"/>
                  <a:gd name="T121" fmla="*/ T120 w 3842"/>
                  <a:gd name="T122" fmla="+- 0 7512 5739"/>
                  <a:gd name="T123" fmla="*/ 7512 h 3842"/>
                  <a:gd name="T124" fmla="+- 0 12090 8299"/>
                  <a:gd name="T125" fmla="*/ T124 w 3842"/>
                  <a:gd name="T126" fmla="+- 0 7220 5739"/>
                  <a:gd name="T127" fmla="*/ 7220 h 3842"/>
                  <a:gd name="T128" fmla="+- 0 12000 8299"/>
                  <a:gd name="T129" fmla="*/ T128 w 3842"/>
                  <a:gd name="T130" fmla="+- 0 6937 5739"/>
                  <a:gd name="T131" fmla="*/ 6937 h 3842"/>
                  <a:gd name="T132" fmla="+- 0 11865 8299"/>
                  <a:gd name="T133" fmla="*/ T132 w 3842"/>
                  <a:gd name="T134" fmla="+- 0 6667 5739"/>
                  <a:gd name="T135" fmla="*/ 6667 h 3842"/>
                  <a:gd name="T136" fmla="+- 0 11685 8299"/>
                  <a:gd name="T137" fmla="*/ T136 w 3842"/>
                  <a:gd name="T138" fmla="+- 0 6417 5739"/>
                  <a:gd name="T139" fmla="*/ 6417 h 3842"/>
                  <a:gd name="T140" fmla="+- 0 11462 8299"/>
                  <a:gd name="T141" fmla="*/ T140 w 3842"/>
                  <a:gd name="T142" fmla="+- 0 6194 5739"/>
                  <a:gd name="T143" fmla="*/ 6194 h 3842"/>
                  <a:gd name="T144" fmla="+- 0 11212 8299"/>
                  <a:gd name="T145" fmla="*/ T144 w 3842"/>
                  <a:gd name="T146" fmla="+- 0 6014 5739"/>
                  <a:gd name="T147" fmla="*/ 6014 h 3842"/>
                  <a:gd name="T148" fmla="+- 0 10943 8299"/>
                  <a:gd name="T149" fmla="*/ T148 w 3842"/>
                  <a:gd name="T150" fmla="+- 0 5879 5739"/>
                  <a:gd name="T151" fmla="*/ 5879 h 3842"/>
                  <a:gd name="T152" fmla="+- 0 10659 8299"/>
                  <a:gd name="T153" fmla="*/ T152 w 3842"/>
                  <a:gd name="T154" fmla="+- 0 5789 5739"/>
                  <a:gd name="T155" fmla="*/ 5789 h 3842"/>
                  <a:gd name="T156" fmla="+- 0 10367 8299"/>
                  <a:gd name="T157" fmla="*/ T156 w 3842"/>
                  <a:gd name="T158" fmla="+- 0 5744 5739"/>
                  <a:gd name="T159" fmla="*/ 5744 h 38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3842" h="3842">
                    <a:moveTo>
                      <a:pt x="1921" y="0"/>
                    </a:moveTo>
                    <a:lnTo>
                      <a:pt x="1773" y="5"/>
                    </a:lnTo>
                    <a:lnTo>
                      <a:pt x="1627" y="22"/>
                    </a:lnTo>
                    <a:lnTo>
                      <a:pt x="1481" y="50"/>
                    </a:lnTo>
                    <a:lnTo>
                      <a:pt x="1338" y="90"/>
                    </a:lnTo>
                    <a:lnTo>
                      <a:pt x="1198" y="140"/>
                    </a:lnTo>
                    <a:lnTo>
                      <a:pt x="1061" y="202"/>
                    </a:lnTo>
                    <a:lnTo>
                      <a:pt x="928" y="275"/>
                    </a:lnTo>
                    <a:lnTo>
                      <a:pt x="800" y="360"/>
                    </a:lnTo>
                    <a:lnTo>
                      <a:pt x="678" y="455"/>
                    </a:lnTo>
                    <a:lnTo>
                      <a:pt x="562" y="562"/>
                    </a:lnTo>
                    <a:lnTo>
                      <a:pt x="455" y="678"/>
                    </a:lnTo>
                    <a:lnTo>
                      <a:pt x="360" y="800"/>
                    </a:lnTo>
                    <a:lnTo>
                      <a:pt x="275" y="928"/>
                    </a:lnTo>
                    <a:lnTo>
                      <a:pt x="202" y="1061"/>
                    </a:lnTo>
                    <a:lnTo>
                      <a:pt x="140" y="1198"/>
                    </a:lnTo>
                    <a:lnTo>
                      <a:pt x="90" y="1338"/>
                    </a:lnTo>
                    <a:lnTo>
                      <a:pt x="50" y="1481"/>
                    </a:lnTo>
                    <a:lnTo>
                      <a:pt x="22" y="1627"/>
                    </a:lnTo>
                    <a:lnTo>
                      <a:pt x="5" y="1773"/>
                    </a:lnTo>
                    <a:lnTo>
                      <a:pt x="0" y="1921"/>
                    </a:lnTo>
                    <a:lnTo>
                      <a:pt x="5" y="2068"/>
                    </a:lnTo>
                    <a:lnTo>
                      <a:pt x="22" y="2215"/>
                    </a:lnTo>
                    <a:lnTo>
                      <a:pt x="50" y="2360"/>
                    </a:lnTo>
                    <a:lnTo>
                      <a:pt x="90" y="2503"/>
                    </a:lnTo>
                    <a:lnTo>
                      <a:pt x="140" y="2644"/>
                    </a:lnTo>
                    <a:lnTo>
                      <a:pt x="202" y="2781"/>
                    </a:lnTo>
                    <a:lnTo>
                      <a:pt x="275" y="2913"/>
                    </a:lnTo>
                    <a:lnTo>
                      <a:pt x="360" y="3041"/>
                    </a:lnTo>
                    <a:lnTo>
                      <a:pt x="455" y="3163"/>
                    </a:lnTo>
                    <a:lnTo>
                      <a:pt x="562" y="3279"/>
                    </a:lnTo>
                    <a:lnTo>
                      <a:pt x="678" y="3386"/>
                    </a:lnTo>
                    <a:lnTo>
                      <a:pt x="800" y="3482"/>
                    </a:lnTo>
                    <a:lnTo>
                      <a:pt x="928" y="3566"/>
                    </a:lnTo>
                    <a:lnTo>
                      <a:pt x="1061" y="3639"/>
                    </a:lnTo>
                    <a:lnTo>
                      <a:pt x="1198" y="3701"/>
                    </a:lnTo>
                    <a:lnTo>
                      <a:pt x="1338" y="3752"/>
                    </a:lnTo>
                    <a:lnTo>
                      <a:pt x="1481" y="3791"/>
                    </a:lnTo>
                    <a:lnTo>
                      <a:pt x="1627" y="3819"/>
                    </a:lnTo>
                    <a:lnTo>
                      <a:pt x="1773" y="3836"/>
                    </a:lnTo>
                    <a:lnTo>
                      <a:pt x="1921" y="3842"/>
                    </a:lnTo>
                    <a:lnTo>
                      <a:pt x="2068" y="3836"/>
                    </a:lnTo>
                    <a:lnTo>
                      <a:pt x="2215" y="3819"/>
                    </a:lnTo>
                    <a:lnTo>
                      <a:pt x="2360" y="3791"/>
                    </a:lnTo>
                    <a:lnTo>
                      <a:pt x="2503" y="3752"/>
                    </a:lnTo>
                    <a:lnTo>
                      <a:pt x="2644" y="3701"/>
                    </a:lnTo>
                    <a:lnTo>
                      <a:pt x="2781" y="3639"/>
                    </a:lnTo>
                    <a:lnTo>
                      <a:pt x="2913" y="3566"/>
                    </a:lnTo>
                    <a:lnTo>
                      <a:pt x="3041" y="3482"/>
                    </a:lnTo>
                    <a:lnTo>
                      <a:pt x="3163" y="3386"/>
                    </a:lnTo>
                    <a:lnTo>
                      <a:pt x="3279" y="3279"/>
                    </a:lnTo>
                    <a:lnTo>
                      <a:pt x="3386" y="3163"/>
                    </a:lnTo>
                    <a:lnTo>
                      <a:pt x="3482" y="3041"/>
                    </a:lnTo>
                    <a:lnTo>
                      <a:pt x="3566" y="2913"/>
                    </a:lnTo>
                    <a:lnTo>
                      <a:pt x="3639" y="2781"/>
                    </a:lnTo>
                    <a:lnTo>
                      <a:pt x="3701" y="2644"/>
                    </a:lnTo>
                    <a:lnTo>
                      <a:pt x="3752" y="2503"/>
                    </a:lnTo>
                    <a:lnTo>
                      <a:pt x="3791" y="2360"/>
                    </a:lnTo>
                    <a:lnTo>
                      <a:pt x="3819" y="2215"/>
                    </a:lnTo>
                    <a:lnTo>
                      <a:pt x="3836" y="2068"/>
                    </a:lnTo>
                    <a:lnTo>
                      <a:pt x="3842" y="1921"/>
                    </a:lnTo>
                    <a:lnTo>
                      <a:pt x="3836" y="1773"/>
                    </a:lnTo>
                    <a:lnTo>
                      <a:pt x="3819" y="1627"/>
                    </a:lnTo>
                    <a:lnTo>
                      <a:pt x="3791" y="1481"/>
                    </a:lnTo>
                    <a:lnTo>
                      <a:pt x="3752" y="1338"/>
                    </a:lnTo>
                    <a:lnTo>
                      <a:pt x="3701" y="1198"/>
                    </a:lnTo>
                    <a:lnTo>
                      <a:pt x="3639" y="1061"/>
                    </a:lnTo>
                    <a:lnTo>
                      <a:pt x="3566" y="928"/>
                    </a:lnTo>
                    <a:lnTo>
                      <a:pt x="3482" y="800"/>
                    </a:lnTo>
                    <a:lnTo>
                      <a:pt x="3386" y="678"/>
                    </a:lnTo>
                    <a:lnTo>
                      <a:pt x="3279" y="562"/>
                    </a:lnTo>
                    <a:lnTo>
                      <a:pt x="3163" y="455"/>
                    </a:lnTo>
                    <a:lnTo>
                      <a:pt x="3041" y="360"/>
                    </a:lnTo>
                    <a:lnTo>
                      <a:pt x="2913" y="275"/>
                    </a:lnTo>
                    <a:lnTo>
                      <a:pt x="2781" y="202"/>
                    </a:lnTo>
                    <a:lnTo>
                      <a:pt x="2644" y="140"/>
                    </a:lnTo>
                    <a:lnTo>
                      <a:pt x="2503" y="90"/>
                    </a:lnTo>
                    <a:lnTo>
                      <a:pt x="2360" y="50"/>
                    </a:lnTo>
                    <a:lnTo>
                      <a:pt x="2215" y="22"/>
                    </a:lnTo>
                    <a:lnTo>
                      <a:pt x="2068" y="5"/>
                    </a:lnTo>
                    <a:lnTo>
                      <a:pt x="1921" y="0"/>
                    </a:lnTo>
                  </a:path>
                </a:pathLst>
              </a:custGeom>
              <a:solidFill>
                <a:srgbClr val="FF8C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0" name="Group 7">
              <a:extLst>
                <a:ext uri="{FF2B5EF4-FFF2-40B4-BE49-F238E27FC236}">
                  <a16:creationId xmlns:a16="http://schemas.microsoft.com/office/drawing/2014/main" id="{3A236A00-E25C-46FF-A3B1-6612E64E74E1}"/>
                </a:ext>
              </a:extLst>
            </p:cNvPr>
            <p:cNvGrpSpPr>
              <a:grpSpLocks/>
            </p:cNvGrpSpPr>
            <p:nvPr/>
          </p:nvGrpSpPr>
          <p:grpSpPr bwMode="auto">
            <a:xfrm>
              <a:off x="8824" y="6264"/>
              <a:ext cx="2791" cy="2791"/>
              <a:chOff x="8824" y="6264"/>
              <a:chExt cx="2791" cy="2791"/>
            </a:xfrm>
          </p:grpSpPr>
          <p:sp>
            <p:nvSpPr>
              <p:cNvPr id="21" name="Freeform 8">
                <a:extLst>
                  <a:ext uri="{FF2B5EF4-FFF2-40B4-BE49-F238E27FC236}">
                    <a16:creationId xmlns:a16="http://schemas.microsoft.com/office/drawing/2014/main" id="{C1D78984-86E6-4C53-97EF-5A645423F528}"/>
                  </a:ext>
                </a:extLst>
              </p:cNvPr>
              <p:cNvSpPr>
                <a:spLocks/>
              </p:cNvSpPr>
              <p:nvPr/>
            </p:nvSpPr>
            <p:spPr bwMode="auto">
              <a:xfrm>
                <a:off x="8824" y="6264"/>
                <a:ext cx="2791" cy="2791"/>
              </a:xfrm>
              <a:custGeom>
                <a:avLst/>
                <a:gdLst>
                  <a:gd name="T0" fmla="+- 0 10113 8824"/>
                  <a:gd name="T1" fmla="*/ T0 w 2791"/>
                  <a:gd name="T2" fmla="+- 0 6268 6264"/>
                  <a:gd name="T3" fmla="*/ 6268 h 2791"/>
                  <a:gd name="T4" fmla="+- 0 9901 8824"/>
                  <a:gd name="T5" fmla="*/ T4 w 2791"/>
                  <a:gd name="T6" fmla="+- 0 6301 6264"/>
                  <a:gd name="T7" fmla="*/ 6301 h 2791"/>
                  <a:gd name="T8" fmla="+- 0 9695 8824"/>
                  <a:gd name="T9" fmla="*/ T8 w 2791"/>
                  <a:gd name="T10" fmla="+- 0 6367 6264"/>
                  <a:gd name="T11" fmla="*/ 6367 h 2791"/>
                  <a:gd name="T12" fmla="+- 0 9499 8824"/>
                  <a:gd name="T13" fmla="*/ T12 w 2791"/>
                  <a:gd name="T14" fmla="+- 0 6465 6264"/>
                  <a:gd name="T15" fmla="*/ 6465 h 2791"/>
                  <a:gd name="T16" fmla="+- 0 9317 8824"/>
                  <a:gd name="T17" fmla="*/ T16 w 2791"/>
                  <a:gd name="T18" fmla="+- 0 6595 6264"/>
                  <a:gd name="T19" fmla="*/ 6595 h 2791"/>
                  <a:gd name="T20" fmla="+- 0 9155 8824"/>
                  <a:gd name="T21" fmla="*/ T20 w 2791"/>
                  <a:gd name="T22" fmla="+- 0 6757 6264"/>
                  <a:gd name="T23" fmla="*/ 6757 h 2791"/>
                  <a:gd name="T24" fmla="+- 0 9025 8824"/>
                  <a:gd name="T25" fmla="*/ T24 w 2791"/>
                  <a:gd name="T26" fmla="+- 0 6939 6264"/>
                  <a:gd name="T27" fmla="*/ 6939 h 2791"/>
                  <a:gd name="T28" fmla="+- 0 8927 8824"/>
                  <a:gd name="T29" fmla="*/ T28 w 2791"/>
                  <a:gd name="T30" fmla="+- 0 7135 6264"/>
                  <a:gd name="T31" fmla="*/ 7135 h 2791"/>
                  <a:gd name="T32" fmla="+- 0 8861 8824"/>
                  <a:gd name="T33" fmla="*/ T32 w 2791"/>
                  <a:gd name="T34" fmla="+- 0 7341 6264"/>
                  <a:gd name="T35" fmla="*/ 7341 h 2791"/>
                  <a:gd name="T36" fmla="+- 0 8828 8824"/>
                  <a:gd name="T37" fmla="*/ T36 w 2791"/>
                  <a:gd name="T38" fmla="+- 0 7553 6264"/>
                  <a:gd name="T39" fmla="*/ 7553 h 2791"/>
                  <a:gd name="T40" fmla="+- 0 8828 8824"/>
                  <a:gd name="T41" fmla="*/ T40 w 2791"/>
                  <a:gd name="T42" fmla="+- 0 7767 6264"/>
                  <a:gd name="T43" fmla="*/ 7767 h 2791"/>
                  <a:gd name="T44" fmla="+- 0 8861 8824"/>
                  <a:gd name="T45" fmla="*/ T44 w 2791"/>
                  <a:gd name="T46" fmla="+- 0 7979 6264"/>
                  <a:gd name="T47" fmla="*/ 7979 h 2791"/>
                  <a:gd name="T48" fmla="+- 0 8927 8824"/>
                  <a:gd name="T49" fmla="*/ T48 w 2791"/>
                  <a:gd name="T50" fmla="+- 0 8185 6264"/>
                  <a:gd name="T51" fmla="*/ 8185 h 2791"/>
                  <a:gd name="T52" fmla="+- 0 9025 8824"/>
                  <a:gd name="T53" fmla="*/ T52 w 2791"/>
                  <a:gd name="T54" fmla="+- 0 8381 6264"/>
                  <a:gd name="T55" fmla="*/ 8381 h 2791"/>
                  <a:gd name="T56" fmla="+- 0 9155 8824"/>
                  <a:gd name="T57" fmla="*/ T56 w 2791"/>
                  <a:gd name="T58" fmla="+- 0 8562 6264"/>
                  <a:gd name="T59" fmla="*/ 8562 h 2791"/>
                  <a:gd name="T60" fmla="+- 0 9317 8824"/>
                  <a:gd name="T61" fmla="*/ T60 w 2791"/>
                  <a:gd name="T62" fmla="+- 0 8724 6264"/>
                  <a:gd name="T63" fmla="*/ 8724 h 2791"/>
                  <a:gd name="T64" fmla="+- 0 9499 8824"/>
                  <a:gd name="T65" fmla="*/ T64 w 2791"/>
                  <a:gd name="T66" fmla="+- 0 8855 6264"/>
                  <a:gd name="T67" fmla="*/ 8855 h 2791"/>
                  <a:gd name="T68" fmla="+- 0 9695 8824"/>
                  <a:gd name="T69" fmla="*/ T68 w 2791"/>
                  <a:gd name="T70" fmla="+- 0 8953 6264"/>
                  <a:gd name="T71" fmla="*/ 8953 h 2791"/>
                  <a:gd name="T72" fmla="+- 0 9901 8824"/>
                  <a:gd name="T73" fmla="*/ T72 w 2791"/>
                  <a:gd name="T74" fmla="+- 0 9018 6264"/>
                  <a:gd name="T75" fmla="*/ 9018 h 2791"/>
                  <a:gd name="T76" fmla="+- 0 10113 8824"/>
                  <a:gd name="T77" fmla="*/ T76 w 2791"/>
                  <a:gd name="T78" fmla="+- 0 9051 6264"/>
                  <a:gd name="T79" fmla="*/ 9051 h 2791"/>
                  <a:gd name="T80" fmla="+- 0 10327 8824"/>
                  <a:gd name="T81" fmla="*/ T80 w 2791"/>
                  <a:gd name="T82" fmla="+- 0 9051 6264"/>
                  <a:gd name="T83" fmla="*/ 9051 h 2791"/>
                  <a:gd name="T84" fmla="+- 0 10539 8824"/>
                  <a:gd name="T85" fmla="*/ T84 w 2791"/>
                  <a:gd name="T86" fmla="+- 0 9018 6264"/>
                  <a:gd name="T87" fmla="*/ 9018 h 2791"/>
                  <a:gd name="T88" fmla="+- 0 10745 8824"/>
                  <a:gd name="T89" fmla="*/ T88 w 2791"/>
                  <a:gd name="T90" fmla="+- 0 8953 6264"/>
                  <a:gd name="T91" fmla="*/ 8953 h 2791"/>
                  <a:gd name="T92" fmla="+- 0 10941 8824"/>
                  <a:gd name="T93" fmla="*/ T92 w 2791"/>
                  <a:gd name="T94" fmla="+- 0 8855 6264"/>
                  <a:gd name="T95" fmla="*/ 8855 h 2791"/>
                  <a:gd name="T96" fmla="+- 0 11122 8824"/>
                  <a:gd name="T97" fmla="*/ T96 w 2791"/>
                  <a:gd name="T98" fmla="+- 0 8724 6264"/>
                  <a:gd name="T99" fmla="*/ 8724 h 2791"/>
                  <a:gd name="T100" fmla="+- 0 11284 8824"/>
                  <a:gd name="T101" fmla="*/ T100 w 2791"/>
                  <a:gd name="T102" fmla="+- 0 8562 6264"/>
                  <a:gd name="T103" fmla="*/ 8562 h 2791"/>
                  <a:gd name="T104" fmla="+- 0 11415 8824"/>
                  <a:gd name="T105" fmla="*/ T104 w 2791"/>
                  <a:gd name="T106" fmla="+- 0 8381 6264"/>
                  <a:gd name="T107" fmla="*/ 8381 h 2791"/>
                  <a:gd name="T108" fmla="+- 0 11513 8824"/>
                  <a:gd name="T109" fmla="*/ T108 w 2791"/>
                  <a:gd name="T110" fmla="+- 0 8185 6264"/>
                  <a:gd name="T111" fmla="*/ 8185 h 2791"/>
                  <a:gd name="T112" fmla="+- 0 11578 8824"/>
                  <a:gd name="T113" fmla="*/ T112 w 2791"/>
                  <a:gd name="T114" fmla="+- 0 7979 6264"/>
                  <a:gd name="T115" fmla="*/ 7979 h 2791"/>
                  <a:gd name="T116" fmla="+- 0 11611 8824"/>
                  <a:gd name="T117" fmla="*/ T116 w 2791"/>
                  <a:gd name="T118" fmla="+- 0 7767 6264"/>
                  <a:gd name="T119" fmla="*/ 7767 h 2791"/>
                  <a:gd name="T120" fmla="+- 0 11611 8824"/>
                  <a:gd name="T121" fmla="*/ T120 w 2791"/>
                  <a:gd name="T122" fmla="+- 0 7553 6264"/>
                  <a:gd name="T123" fmla="*/ 7553 h 2791"/>
                  <a:gd name="T124" fmla="+- 0 11578 8824"/>
                  <a:gd name="T125" fmla="*/ T124 w 2791"/>
                  <a:gd name="T126" fmla="+- 0 7341 6264"/>
                  <a:gd name="T127" fmla="*/ 7341 h 2791"/>
                  <a:gd name="T128" fmla="+- 0 11513 8824"/>
                  <a:gd name="T129" fmla="*/ T128 w 2791"/>
                  <a:gd name="T130" fmla="+- 0 7135 6264"/>
                  <a:gd name="T131" fmla="*/ 7135 h 2791"/>
                  <a:gd name="T132" fmla="+- 0 11415 8824"/>
                  <a:gd name="T133" fmla="*/ T132 w 2791"/>
                  <a:gd name="T134" fmla="+- 0 6939 6264"/>
                  <a:gd name="T135" fmla="*/ 6939 h 2791"/>
                  <a:gd name="T136" fmla="+- 0 11284 8824"/>
                  <a:gd name="T137" fmla="*/ T136 w 2791"/>
                  <a:gd name="T138" fmla="+- 0 6757 6264"/>
                  <a:gd name="T139" fmla="*/ 6757 h 2791"/>
                  <a:gd name="T140" fmla="+- 0 11122 8824"/>
                  <a:gd name="T141" fmla="*/ T140 w 2791"/>
                  <a:gd name="T142" fmla="+- 0 6595 6264"/>
                  <a:gd name="T143" fmla="*/ 6595 h 2791"/>
                  <a:gd name="T144" fmla="+- 0 10941 8824"/>
                  <a:gd name="T145" fmla="*/ T144 w 2791"/>
                  <a:gd name="T146" fmla="+- 0 6465 6264"/>
                  <a:gd name="T147" fmla="*/ 6465 h 2791"/>
                  <a:gd name="T148" fmla="+- 0 10745 8824"/>
                  <a:gd name="T149" fmla="*/ T148 w 2791"/>
                  <a:gd name="T150" fmla="+- 0 6367 6264"/>
                  <a:gd name="T151" fmla="*/ 6367 h 2791"/>
                  <a:gd name="T152" fmla="+- 0 10539 8824"/>
                  <a:gd name="T153" fmla="*/ T152 w 2791"/>
                  <a:gd name="T154" fmla="+- 0 6301 6264"/>
                  <a:gd name="T155" fmla="*/ 6301 h 2791"/>
                  <a:gd name="T156" fmla="+- 0 10327 8824"/>
                  <a:gd name="T157" fmla="*/ T156 w 2791"/>
                  <a:gd name="T158" fmla="+- 0 6268 6264"/>
                  <a:gd name="T159" fmla="*/ 6268 h 27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791" h="2791">
                    <a:moveTo>
                      <a:pt x="1396" y="0"/>
                    </a:moveTo>
                    <a:lnTo>
                      <a:pt x="1289" y="4"/>
                    </a:lnTo>
                    <a:lnTo>
                      <a:pt x="1182" y="17"/>
                    </a:lnTo>
                    <a:lnTo>
                      <a:pt x="1077" y="37"/>
                    </a:lnTo>
                    <a:lnTo>
                      <a:pt x="973" y="66"/>
                    </a:lnTo>
                    <a:lnTo>
                      <a:pt x="871" y="103"/>
                    </a:lnTo>
                    <a:lnTo>
                      <a:pt x="771" y="147"/>
                    </a:lnTo>
                    <a:lnTo>
                      <a:pt x="675" y="201"/>
                    </a:lnTo>
                    <a:lnTo>
                      <a:pt x="582" y="262"/>
                    </a:lnTo>
                    <a:lnTo>
                      <a:pt x="493" y="331"/>
                    </a:lnTo>
                    <a:lnTo>
                      <a:pt x="409" y="409"/>
                    </a:lnTo>
                    <a:lnTo>
                      <a:pt x="331" y="493"/>
                    </a:lnTo>
                    <a:lnTo>
                      <a:pt x="262" y="582"/>
                    </a:lnTo>
                    <a:lnTo>
                      <a:pt x="201" y="675"/>
                    </a:lnTo>
                    <a:lnTo>
                      <a:pt x="147" y="771"/>
                    </a:lnTo>
                    <a:lnTo>
                      <a:pt x="103" y="871"/>
                    </a:lnTo>
                    <a:lnTo>
                      <a:pt x="66" y="973"/>
                    </a:lnTo>
                    <a:lnTo>
                      <a:pt x="37" y="1077"/>
                    </a:lnTo>
                    <a:lnTo>
                      <a:pt x="17" y="1182"/>
                    </a:lnTo>
                    <a:lnTo>
                      <a:pt x="4" y="1289"/>
                    </a:lnTo>
                    <a:lnTo>
                      <a:pt x="0" y="1396"/>
                    </a:lnTo>
                    <a:lnTo>
                      <a:pt x="4" y="1503"/>
                    </a:lnTo>
                    <a:lnTo>
                      <a:pt x="17" y="1609"/>
                    </a:lnTo>
                    <a:lnTo>
                      <a:pt x="37" y="1715"/>
                    </a:lnTo>
                    <a:lnTo>
                      <a:pt x="66" y="1819"/>
                    </a:lnTo>
                    <a:lnTo>
                      <a:pt x="103" y="1921"/>
                    </a:lnTo>
                    <a:lnTo>
                      <a:pt x="147" y="2020"/>
                    </a:lnTo>
                    <a:lnTo>
                      <a:pt x="201" y="2117"/>
                    </a:lnTo>
                    <a:lnTo>
                      <a:pt x="262" y="2210"/>
                    </a:lnTo>
                    <a:lnTo>
                      <a:pt x="331" y="2298"/>
                    </a:lnTo>
                    <a:lnTo>
                      <a:pt x="409" y="2382"/>
                    </a:lnTo>
                    <a:lnTo>
                      <a:pt x="493" y="2460"/>
                    </a:lnTo>
                    <a:lnTo>
                      <a:pt x="582" y="2530"/>
                    </a:lnTo>
                    <a:lnTo>
                      <a:pt x="675" y="2591"/>
                    </a:lnTo>
                    <a:lnTo>
                      <a:pt x="771" y="2644"/>
                    </a:lnTo>
                    <a:lnTo>
                      <a:pt x="871" y="2689"/>
                    </a:lnTo>
                    <a:lnTo>
                      <a:pt x="973" y="2726"/>
                    </a:lnTo>
                    <a:lnTo>
                      <a:pt x="1077" y="2754"/>
                    </a:lnTo>
                    <a:lnTo>
                      <a:pt x="1182" y="2775"/>
                    </a:lnTo>
                    <a:lnTo>
                      <a:pt x="1289" y="2787"/>
                    </a:lnTo>
                    <a:lnTo>
                      <a:pt x="1396" y="2791"/>
                    </a:lnTo>
                    <a:lnTo>
                      <a:pt x="1503" y="2787"/>
                    </a:lnTo>
                    <a:lnTo>
                      <a:pt x="1609" y="2775"/>
                    </a:lnTo>
                    <a:lnTo>
                      <a:pt x="1715" y="2754"/>
                    </a:lnTo>
                    <a:lnTo>
                      <a:pt x="1819" y="2726"/>
                    </a:lnTo>
                    <a:lnTo>
                      <a:pt x="1921" y="2689"/>
                    </a:lnTo>
                    <a:lnTo>
                      <a:pt x="2020" y="2644"/>
                    </a:lnTo>
                    <a:lnTo>
                      <a:pt x="2117" y="2591"/>
                    </a:lnTo>
                    <a:lnTo>
                      <a:pt x="2210" y="2530"/>
                    </a:lnTo>
                    <a:lnTo>
                      <a:pt x="2298" y="2460"/>
                    </a:lnTo>
                    <a:lnTo>
                      <a:pt x="2382" y="2382"/>
                    </a:lnTo>
                    <a:lnTo>
                      <a:pt x="2460" y="2298"/>
                    </a:lnTo>
                    <a:lnTo>
                      <a:pt x="2530" y="2210"/>
                    </a:lnTo>
                    <a:lnTo>
                      <a:pt x="2591" y="2117"/>
                    </a:lnTo>
                    <a:lnTo>
                      <a:pt x="2644" y="2020"/>
                    </a:lnTo>
                    <a:lnTo>
                      <a:pt x="2689" y="1921"/>
                    </a:lnTo>
                    <a:lnTo>
                      <a:pt x="2726" y="1819"/>
                    </a:lnTo>
                    <a:lnTo>
                      <a:pt x="2754" y="1715"/>
                    </a:lnTo>
                    <a:lnTo>
                      <a:pt x="2775" y="1609"/>
                    </a:lnTo>
                    <a:lnTo>
                      <a:pt x="2787" y="1503"/>
                    </a:lnTo>
                    <a:lnTo>
                      <a:pt x="2791" y="1396"/>
                    </a:lnTo>
                    <a:lnTo>
                      <a:pt x="2787" y="1289"/>
                    </a:lnTo>
                    <a:lnTo>
                      <a:pt x="2775" y="1182"/>
                    </a:lnTo>
                    <a:lnTo>
                      <a:pt x="2754" y="1077"/>
                    </a:lnTo>
                    <a:lnTo>
                      <a:pt x="2726" y="973"/>
                    </a:lnTo>
                    <a:lnTo>
                      <a:pt x="2689" y="871"/>
                    </a:lnTo>
                    <a:lnTo>
                      <a:pt x="2644" y="771"/>
                    </a:lnTo>
                    <a:lnTo>
                      <a:pt x="2591" y="675"/>
                    </a:lnTo>
                    <a:lnTo>
                      <a:pt x="2530" y="582"/>
                    </a:lnTo>
                    <a:lnTo>
                      <a:pt x="2460" y="493"/>
                    </a:lnTo>
                    <a:lnTo>
                      <a:pt x="2382" y="409"/>
                    </a:lnTo>
                    <a:lnTo>
                      <a:pt x="2298" y="331"/>
                    </a:lnTo>
                    <a:lnTo>
                      <a:pt x="2210" y="262"/>
                    </a:lnTo>
                    <a:lnTo>
                      <a:pt x="2117" y="201"/>
                    </a:lnTo>
                    <a:lnTo>
                      <a:pt x="2020" y="147"/>
                    </a:lnTo>
                    <a:lnTo>
                      <a:pt x="1921" y="103"/>
                    </a:lnTo>
                    <a:lnTo>
                      <a:pt x="1819" y="66"/>
                    </a:lnTo>
                    <a:lnTo>
                      <a:pt x="1715" y="37"/>
                    </a:lnTo>
                    <a:lnTo>
                      <a:pt x="1609" y="17"/>
                    </a:lnTo>
                    <a:lnTo>
                      <a:pt x="1503" y="4"/>
                    </a:lnTo>
                    <a:lnTo>
                      <a:pt x="1396" y="0"/>
                    </a:lnTo>
                  </a:path>
                </a:pathLst>
              </a:custGeom>
              <a:solidFill>
                <a:srgbClr val="96D3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1" name="Group 9">
              <a:extLst>
                <a:ext uri="{FF2B5EF4-FFF2-40B4-BE49-F238E27FC236}">
                  <a16:creationId xmlns:a16="http://schemas.microsoft.com/office/drawing/2014/main" id="{4BCC94DF-EFAB-42F9-8819-06D0BDB52640}"/>
                </a:ext>
              </a:extLst>
            </p:cNvPr>
            <p:cNvGrpSpPr>
              <a:grpSpLocks/>
            </p:cNvGrpSpPr>
            <p:nvPr/>
          </p:nvGrpSpPr>
          <p:grpSpPr bwMode="auto">
            <a:xfrm>
              <a:off x="9391" y="6831"/>
              <a:ext cx="1658" cy="1658"/>
              <a:chOff x="9391" y="6831"/>
              <a:chExt cx="1658" cy="1658"/>
            </a:xfrm>
          </p:grpSpPr>
          <p:sp>
            <p:nvSpPr>
              <p:cNvPr id="20" name="Freeform 10">
                <a:extLst>
                  <a:ext uri="{FF2B5EF4-FFF2-40B4-BE49-F238E27FC236}">
                    <a16:creationId xmlns:a16="http://schemas.microsoft.com/office/drawing/2014/main" id="{050C1349-DBAC-47CC-95EB-70A6D1707A0B}"/>
                  </a:ext>
                </a:extLst>
              </p:cNvPr>
              <p:cNvSpPr>
                <a:spLocks/>
              </p:cNvSpPr>
              <p:nvPr/>
            </p:nvSpPr>
            <p:spPr bwMode="auto">
              <a:xfrm>
                <a:off x="9391" y="6831"/>
                <a:ext cx="1658" cy="1658"/>
              </a:xfrm>
              <a:custGeom>
                <a:avLst/>
                <a:gdLst>
                  <a:gd name="T0" fmla="+- 0 10156 9391"/>
                  <a:gd name="T1" fmla="*/ T0 w 1658"/>
                  <a:gd name="T2" fmla="+- 0 6833 6831"/>
                  <a:gd name="T3" fmla="*/ 6833 h 1658"/>
                  <a:gd name="T4" fmla="+- 0 10030 9391"/>
                  <a:gd name="T5" fmla="*/ T4 w 1658"/>
                  <a:gd name="T6" fmla="+- 0 6852 6831"/>
                  <a:gd name="T7" fmla="*/ 6852 h 1658"/>
                  <a:gd name="T8" fmla="+- 0 9908 9391"/>
                  <a:gd name="T9" fmla="*/ T8 w 1658"/>
                  <a:gd name="T10" fmla="+- 0 6891 6831"/>
                  <a:gd name="T11" fmla="*/ 6891 h 1658"/>
                  <a:gd name="T12" fmla="+- 0 9791 9391"/>
                  <a:gd name="T13" fmla="*/ T12 w 1658"/>
                  <a:gd name="T14" fmla="+- 0 6950 6831"/>
                  <a:gd name="T15" fmla="*/ 6950 h 1658"/>
                  <a:gd name="T16" fmla="+- 0 9683 9391"/>
                  <a:gd name="T17" fmla="*/ T16 w 1658"/>
                  <a:gd name="T18" fmla="+- 0 7027 6831"/>
                  <a:gd name="T19" fmla="*/ 7027 h 1658"/>
                  <a:gd name="T20" fmla="+- 0 9587 9391"/>
                  <a:gd name="T21" fmla="*/ T20 w 1658"/>
                  <a:gd name="T22" fmla="+- 0 7123 6831"/>
                  <a:gd name="T23" fmla="*/ 7123 h 1658"/>
                  <a:gd name="T24" fmla="+- 0 9510 9391"/>
                  <a:gd name="T25" fmla="*/ T24 w 1658"/>
                  <a:gd name="T26" fmla="+- 0 7231 6831"/>
                  <a:gd name="T27" fmla="*/ 7231 h 1658"/>
                  <a:gd name="T28" fmla="+- 0 9451 9391"/>
                  <a:gd name="T29" fmla="*/ T28 w 1658"/>
                  <a:gd name="T30" fmla="+- 0 7348 6831"/>
                  <a:gd name="T31" fmla="*/ 7348 h 1658"/>
                  <a:gd name="T32" fmla="+- 0 9412 9391"/>
                  <a:gd name="T33" fmla="*/ T32 w 1658"/>
                  <a:gd name="T34" fmla="+- 0 7470 6831"/>
                  <a:gd name="T35" fmla="*/ 7470 h 1658"/>
                  <a:gd name="T36" fmla="+- 0 9393 9391"/>
                  <a:gd name="T37" fmla="*/ T36 w 1658"/>
                  <a:gd name="T38" fmla="+- 0 7596 6831"/>
                  <a:gd name="T39" fmla="*/ 7596 h 1658"/>
                  <a:gd name="T40" fmla="+- 0 9393 9391"/>
                  <a:gd name="T41" fmla="*/ T40 w 1658"/>
                  <a:gd name="T42" fmla="+- 0 7723 6831"/>
                  <a:gd name="T43" fmla="*/ 7723 h 1658"/>
                  <a:gd name="T44" fmla="+- 0 9412 9391"/>
                  <a:gd name="T45" fmla="*/ T44 w 1658"/>
                  <a:gd name="T46" fmla="+- 0 7849 6831"/>
                  <a:gd name="T47" fmla="*/ 7849 h 1658"/>
                  <a:gd name="T48" fmla="+- 0 9451 9391"/>
                  <a:gd name="T49" fmla="*/ T48 w 1658"/>
                  <a:gd name="T50" fmla="+- 0 7972 6831"/>
                  <a:gd name="T51" fmla="*/ 7972 h 1658"/>
                  <a:gd name="T52" fmla="+- 0 9510 9391"/>
                  <a:gd name="T53" fmla="*/ T52 w 1658"/>
                  <a:gd name="T54" fmla="+- 0 8088 6831"/>
                  <a:gd name="T55" fmla="*/ 8088 h 1658"/>
                  <a:gd name="T56" fmla="+- 0 9587 9391"/>
                  <a:gd name="T57" fmla="*/ T56 w 1658"/>
                  <a:gd name="T58" fmla="+- 0 8196 6831"/>
                  <a:gd name="T59" fmla="*/ 8196 h 1658"/>
                  <a:gd name="T60" fmla="+- 0 9683 9391"/>
                  <a:gd name="T61" fmla="*/ T60 w 1658"/>
                  <a:gd name="T62" fmla="+- 0 8292 6831"/>
                  <a:gd name="T63" fmla="*/ 8292 h 1658"/>
                  <a:gd name="T64" fmla="+- 0 9791 9391"/>
                  <a:gd name="T65" fmla="*/ T64 w 1658"/>
                  <a:gd name="T66" fmla="+- 0 8370 6831"/>
                  <a:gd name="T67" fmla="*/ 8370 h 1658"/>
                  <a:gd name="T68" fmla="+- 0 9908 9391"/>
                  <a:gd name="T69" fmla="*/ T68 w 1658"/>
                  <a:gd name="T70" fmla="+- 0 8428 6831"/>
                  <a:gd name="T71" fmla="*/ 8428 h 1658"/>
                  <a:gd name="T72" fmla="+- 0 10030 9391"/>
                  <a:gd name="T73" fmla="*/ T72 w 1658"/>
                  <a:gd name="T74" fmla="+- 0 8467 6831"/>
                  <a:gd name="T75" fmla="*/ 8467 h 1658"/>
                  <a:gd name="T76" fmla="+- 0 10156 9391"/>
                  <a:gd name="T77" fmla="*/ T76 w 1658"/>
                  <a:gd name="T78" fmla="+- 0 8487 6831"/>
                  <a:gd name="T79" fmla="*/ 8487 h 1658"/>
                  <a:gd name="T80" fmla="+- 0 10283 9391"/>
                  <a:gd name="T81" fmla="*/ T80 w 1658"/>
                  <a:gd name="T82" fmla="+- 0 8487 6831"/>
                  <a:gd name="T83" fmla="*/ 8487 h 1658"/>
                  <a:gd name="T84" fmla="+- 0 10409 9391"/>
                  <a:gd name="T85" fmla="*/ T84 w 1658"/>
                  <a:gd name="T86" fmla="+- 0 8467 6831"/>
                  <a:gd name="T87" fmla="*/ 8467 h 1658"/>
                  <a:gd name="T88" fmla="+- 0 10532 9391"/>
                  <a:gd name="T89" fmla="*/ T88 w 1658"/>
                  <a:gd name="T90" fmla="+- 0 8428 6831"/>
                  <a:gd name="T91" fmla="*/ 8428 h 1658"/>
                  <a:gd name="T92" fmla="+- 0 10648 9391"/>
                  <a:gd name="T93" fmla="*/ T92 w 1658"/>
                  <a:gd name="T94" fmla="+- 0 8370 6831"/>
                  <a:gd name="T95" fmla="*/ 8370 h 1658"/>
                  <a:gd name="T96" fmla="+- 0 10756 9391"/>
                  <a:gd name="T97" fmla="*/ T96 w 1658"/>
                  <a:gd name="T98" fmla="+- 0 8292 6831"/>
                  <a:gd name="T99" fmla="*/ 8292 h 1658"/>
                  <a:gd name="T100" fmla="+- 0 10852 9391"/>
                  <a:gd name="T101" fmla="*/ T100 w 1658"/>
                  <a:gd name="T102" fmla="+- 0 8196 6831"/>
                  <a:gd name="T103" fmla="*/ 8196 h 1658"/>
                  <a:gd name="T104" fmla="+- 0 10930 9391"/>
                  <a:gd name="T105" fmla="*/ T104 w 1658"/>
                  <a:gd name="T106" fmla="+- 0 8088 6831"/>
                  <a:gd name="T107" fmla="*/ 8088 h 1658"/>
                  <a:gd name="T108" fmla="+- 0 10988 9391"/>
                  <a:gd name="T109" fmla="*/ T108 w 1658"/>
                  <a:gd name="T110" fmla="+- 0 7972 6831"/>
                  <a:gd name="T111" fmla="*/ 7972 h 1658"/>
                  <a:gd name="T112" fmla="+- 0 11027 9391"/>
                  <a:gd name="T113" fmla="*/ T112 w 1658"/>
                  <a:gd name="T114" fmla="+- 0 7849 6831"/>
                  <a:gd name="T115" fmla="*/ 7849 h 1658"/>
                  <a:gd name="T116" fmla="+- 0 11047 9391"/>
                  <a:gd name="T117" fmla="*/ T116 w 1658"/>
                  <a:gd name="T118" fmla="+- 0 7723 6831"/>
                  <a:gd name="T119" fmla="*/ 7723 h 1658"/>
                  <a:gd name="T120" fmla="+- 0 11047 9391"/>
                  <a:gd name="T121" fmla="*/ T120 w 1658"/>
                  <a:gd name="T122" fmla="+- 0 7596 6831"/>
                  <a:gd name="T123" fmla="*/ 7596 h 1658"/>
                  <a:gd name="T124" fmla="+- 0 11027 9391"/>
                  <a:gd name="T125" fmla="*/ T124 w 1658"/>
                  <a:gd name="T126" fmla="+- 0 7470 6831"/>
                  <a:gd name="T127" fmla="*/ 7470 h 1658"/>
                  <a:gd name="T128" fmla="+- 0 10988 9391"/>
                  <a:gd name="T129" fmla="*/ T128 w 1658"/>
                  <a:gd name="T130" fmla="+- 0 7348 6831"/>
                  <a:gd name="T131" fmla="*/ 7348 h 1658"/>
                  <a:gd name="T132" fmla="+- 0 10930 9391"/>
                  <a:gd name="T133" fmla="*/ T132 w 1658"/>
                  <a:gd name="T134" fmla="+- 0 7231 6831"/>
                  <a:gd name="T135" fmla="*/ 7231 h 1658"/>
                  <a:gd name="T136" fmla="+- 0 10852 9391"/>
                  <a:gd name="T137" fmla="*/ T136 w 1658"/>
                  <a:gd name="T138" fmla="+- 0 7123 6831"/>
                  <a:gd name="T139" fmla="*/ 7123 h 1658"/>
                  <a:gd name="T140" fmla="+- 0 10756 9391"/>
                  <a:gd name="T141" fmla="*/ T140 w 1658"/>
                  <a:gd name="T142" fmla="+- 0 7027 6831"/>
                  <a:gd name="T143" fmla="*/ 7027 h 1658"/>
                  <a:gd name="T144" fmla="+- 0 10648 9391"/>
                  <a:gd name="T145" fmla="*/ T144 w 1658"/>
                  <a:gd name="T146" fmla="+- 0 6950 6831"/>
                  <a:gd name="T147" fmla="*/ 6950 h 1658"/>
                  <a:gd name="T148" fmla="+- 0 10532 9391"/>
                  <a:gd name="T149" fmla="*/ T148 w 1658"/>
                  <a:gd name="T150" fmla="+- 0 6891 6831"/>
                  <a:gd name="T151" fmla="*/ 6891 h 1658"/>
                  <a:gd name="T152" fmla="+- 0 10409 9391"/>
                  <a:gd name="T153" fmla="*/ T152 w 1658"/>
                  <a:gd name="T154" fmla="+- 0 6852 6831"/>
                  <a:gd name="T155" fmla="*/ 6852 h 1658"/>
                  <a:gd name="T156" fmla="+- 0 10283 9391"/>
                  <a:gd name="T157" fmla="*/ T156 w 1658"/>
                  <a:gd name="T158" fmla="+- 0 6833 6831"/>
                  <a:gd name="T159" fmla="*/ 6833 h 165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658" h="1658">
                    <a:moveTo>
                      <a:pt x="829" y="0"/>
                    </a:moveTo>
                    <a:lnTo>
                      <a:pt x="765" y="2"/>
                    </a:lnTo>
                    <a:lnTo>
                      <a:pt x="702" y="9"/>
                    </a:lnTo>
                    <a:lnTo>
                      <a:pt x="639" y="21"/>
                    </a:lnTo>
                    <a:lnTo>
                      <a:pt x="577" y="38"/>
                    </a:lnTo>
                    <a:lnTo>
                      <a:pt x="517" y="60"/>
                    </a:lnTo>
                    <a:lnTo>
                      <a:pt x="458" y="87"/>
                    </a:lnTo>
                    <a:lnTo>
                      <a:pt x="400" y="119"/>
                    </a:lnTo>
                    <a:lnTo>
                      <a:pt x="345" y="155"/>
                    </a:lnTo>
                    <a:lnTo>
                      <a:pt x="292" y="196"/>
                    </a:lnTo>
                    <a:lnTo>
                      <a:pt x="242" y="242"/>
                    </a:lnTo>
                    <a:lnTo>
                      <a:pt x="196" y="292"/>
                    </a:lnTo>
                    <a:lnTo>
                      <a:pt x="155" y="345"/>
                    </a:lnTo>
                    <a:lnTo>
                      <a:pt x="119" y="400"/>
                    </a:lnTo>
                    <a:lnTo>
                      <a:pt x="87" y="458"/>
                    </a:lnTo>
                    <a:lnTo>
                      <a:pt x="60" y="517"/>
                    </a:lnTo>
                    <a:lnTo>
                      <a:pt x="38" y="577"/>
                    </a:lnTo>
                    <a:lnTo>
                      <a:pt x="21" y="639"/>
                    </a:lnTo>
                    <a:lnTo>
                      <a:pt x="9" y="702"/>
                    </a:lnTo>
                    <a:lnTo>
                      <a:pt x="2" y="765"/>
                    </a:lnTo>
                    <a:lnTo>
                      <a:pt x="0" y="829"/>
                    </a:lnTo>
                    <a:lnTo>
                      <a:pt x="2" y="892"/>
                    </a:lnTo>
                    <a:lnTo>
                      <a:pt x="9" y="956"/>
                    </a:lnTo>
                    <a:lnTo>
                      <a:pt x="21" y="1018"/>
                    </a:lnTo>
                    <a:lnTo>
                      <a:pt x="38" y="1080"/>
                    </a:lnTo>
                    <a:lnTo>
                      <a:pt x="60" y="1141"/>
                    </a:lnTo>
                    <a:lnTo>
                      <a:pt x="87" y="1200"/>
                    </a:lnTo>
                    <a:lnTo>
                      <a:pt x="119" y="1257"/>
                    </a:lnTo>
                    <a:lnTo>
                      <a:pt x="155" y="1312"/>
                    </a:lnTo>
                    <a:lnTo>
                      <a:pt x="196" y="1365"/>
                    </a:lnTo>
                    <a:lnTo>
                      <a:pt x="242" y="1415"/>
                    </a:lnTo>
                    <a:lnTo>
                      <a:pt x="292" y="1461"/>
                    </a:lnTo>
                    <a:lnTo>
                      <a:pt x="345" y="1503"/>
                    </a:lnTo>
                    <a:lnTo>
                      <a:pt x="400" y="1539"/>
                    </a:lnTo>
                    <a:lnTo>
                      <a:pt x="458" y="1571"/>
                    </a:lnTo>
                    <a:lnTo>
                      <a:pt x="517" y="1597"/>
                    </a:lnTo>
                    <a:lnTo>
                      <a:pt x="577" y="1619"/>
                    </a:lnTo>
                    <a:lnTo>
                      <a:pt x="639" y="1636"/>
                    </a:lnTo>
                    <a:lnTo>
                      <a:pt x="702" y="1648"/>
                    </a:lnTo>
                    <a:lnTo>
                      <a:pt x="765" y="1656"/>
                    </a:lnTo>
                    <a:lnTo>
                      <a:pt x="829" y="1658"/>
                    </a:lnTo>
                    <a:lnTo>
                      <a:pt x="892" y="1656"/>
                    </a:lnTo>
                    <a:lnTo>
                      <a:pt x="956" y="1648"/>
                    </a:lnTo>
                    <a:lnTo>
                      <a:pt x="1018" y="1636"/>
                    </a:lnTo>
                    <a:lnTo>
                      <a:pt x="1080" y="1619"/>
                    </a:lnTo>
                    <a:lnTo>
                      <a:pt x="1141" y="1597"/>
                    </a:lnTo>
                    <a:lnTo>
                      <a:pt x="1200" y="1571"/>
                    </a:lnTo>
                    <a:lnTo>
                      <a:pt x="1257" y="1539"/>
                    </a:lnTo>
                    <a:lnTo>
                      <a:pt x="1312" y="1503"/>
                    </a:lnTo>
                    <a:lnTo>
                      <a:pt x="1365" y="1461"/>
                    </a:lnTo>
                    <a:lnTo>
                      <a:pt x="1415" y="1415"/>
                    </a:lnTo>
                    <a:lnTo>
                      <a:pt x="1461" y="1365"/>
                    </a:lnTo>
                    <a:lnTo>
                      <a:pt x="1503" y="1312"/>
                    </a:lnTo>
                    <a:lnTo>
                      <a:pt x="1539" y="1257"/>
                    </a:lnTo>
                    <a:lnTo>
                      <a:pt x="1571" y="1200"/>
                    </a:lnTo>
                    <a:lnTo>
                      <a:pt x="1597" y="1141"/>
                    </a:lnTo>
                    <a:lnTo>
                      <a:pt x="1619" y="1080"/>
                    </a:lnTo>
                    <a:lnTo>
                      <a:pt x="1636" y="1018"/>
                    </a:lnTo>
                    <a:lnTo>
                      <a:pt x="1648" y="956"/>
                    </a:lnTo>
                    <a:lnTo>
                      <a:pt x="1656" y="892"/>
                    </a:lnTo>
                    <a:lnTo>
                      <a:pt x="1658" y="829"/>
                    </a:lnTo>
                    <a:lnTo>
                      <a:pt x="1656" y="765"/>
                    </a:lnTo>
                    <a:lnTo>
                      <a:pt x="1648" y="702"/>
                    </a:lnTo>
                    <a:lnTo>
                      <a:pt x="1636" y="639"/>
                    </a:lnTo>
                    <a:lnTo>
                      <a:pt x="1619" y="577"/>
                    </a:lnTo>
                    <a:lnTo>
                      <a:pt x="1597" y="517"/>
                    </a:lnTo>
                    <a:lnTo>
                      <a:pt x="1571" y="458"/>
                    </a:lnTo>
                    <a:lnTo>
                      <a:pt x="1539" y="400"/>
                    </a:lnTo>
                    <a:lnTo>
                      <a:pt x="1503" y="345"/>
                    </a:lnTo>
                    <a:lnTo>
                      <a:pt x="1461" y="292"/>
                    </a:lnTo>
                    <a:lnTo>
                      <a:pt x="1415" y="242"/>
                    </a:lnTo>
                    <a:lnTo>
                      <a:pt x="1365" y="196"/>
                    </a:lnTo>
                    <a:lnTo>
                      <a:pt x="1312" y="155"/>
                    </a:lnTo>
                    <a:lnTo>
                      <a:pt x="1257" y="119"/>
                    </a:lnTo>
                    <a:lnTo>
                      <a:pt x="1200" y="87"/>
                    </a:lnTo>
                    <a:lnTo>
                      <a:pt x="1141" y="60"/>
                    </a:lnTo>
                    <a:lnTo>
                      <a:pt x="1080" y="38"/>
                    </a:lnTo>
                    <a:lnTo>
                      <a:pt x="1018" y="21"/>
                    </a:lnTo>
                    <a:lnTo>
                      <a:pt x="956" y="9"/>
                    </a:lnTo>
                    <a:lnTo>
                      <a:pt x="892" y="2"/>
                    </a:lnTo>
                    <a:lnTo>
                      <a:pt x="829" y="0"/>
                    </a:lnTo>
                  </a:path>
                </a:pathLst>
              </a:custGeom>
              <a:solidFill>
                <a:srgbClr val="005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2" name="Group 11">
              <a:extLst>
                <a:ext uri="{FF2B5EF4-FFF2-40B4-BE49-F238E27FC236}">
                  <a16:creationId xmlns:a16="http://schemas.microsoft.com/office/drawing/2014/main" id="{6A87856B-C2D6-4B9A-9F6E-9A781289C277}"/>
                </a:ext>
              </a:extLst>
            </p:cNvPr>
            <p:cNvGrpSpPr>
              <a:grpSpLocks/>
            </p:cNvGrpSpPr>
            <p:nvPr/>
          </p:nvGrpSpPr>
          <p:grpSpPr bwMode="auto">
            <a:xfrm>
              <a:off x="11130" y="5739"/>
              <a:ext cx="1180" cy="1240"/>
              <a:chOff x="11130" y="5739"/>
              <a:chExt cx="1180" cy="1240"/>
            </a:xfrm>
          </p:grpSpPr>
          <p:sp>
            <p:nvSpPr>
              <p:cNvPr id="19" name="Freeform 12">
                <a:extLst>
                  <a:ext uri="{FF2B5EF4-FFF2-40B4-BE49-F238E27FC236}">
                    <a16:creationId xmlns:a16="http://schemas.microsoft.com/office/drawing/2014/main" id="{77CB9668-DCB3-4D25-A3EB-A98DFC462588}"/>
                  </a:ext>
                </a:extLst>
              </p:cNvPr>
              <p:cNvSpPr>
                <a:spLocks/>
              </p:cNvSpPr>
              <p:nvPr/>
            </p:nvSpPr>
            <p:spPr bwMode="auto">
              <a:xfrm>
                <a:off x="11130" y="5739"/>
                <a:ext cx="1180" cy="1240"/>
              </a:xfrm>
              <a:custGeom>
                <a:avLst/>
                <a:gdLst>
                  <a:gd name="T0" fmla="+- 0 11720 11130"/>
                  <a:gd name="T1" fmla="*/ T0 w 1180"/>
                  <a:gd name="T2" fmla="+- 0 5739 5739"/>
                  <a:gd name="T3" fmla="*/ 5739 h 1240"/>
                  <a:gd name="T4" fmla="+- 0 11630 11130"/>
                  <a:gd name="T5" fmla="*/ T4 w 1180"/>
                  <a:gd name="T6" fmla="+- 0 5746 5739"/>
                  <a:gd name="T7" fmla="*/ 5746 h 1240"/>
                  <a:gd name="T8" fmla="+- 0 11541 11130"/>
                  <a:gd name="T9" fmla="*/ T8 w 1180"/>
                  <a:gd name="T10" fmla="+- 0 5768 5739"/>
                  <a:gd name="T11" fmla="*/ 5768 h 1240"/>
                  <a:gd name="T12" fmla="+- 0 11456 11130"/>
                  <a:gd name="T13" fmla="*/ T12 w 1180"/>
                  <a:gd name="T14" fmla="+- 0 5804 5739"/>
                  <a:gd name="T15" fmla="*/ 5804 h 1240"/>
                  <a:gd name="T16" fmla="+- 0 11376 11130"/>
                  <a:gd name="T17" fmla="*/ T16 w 1180"/>
                  <a:gd name="T18" fmla="+- 0 5855 5739"/>
                  <a:gd name="T19" fmla="*/ 5855 h 1240"/>
                  <a:gd name="T20" fmla="+- 0 11303 11130"/>
                  <a:gd name="T21" fmla="*/ T20 w 1180"/>
                  <a:gd name="T22" fmla="+- 0 5920 5739"/>
                  <a:gd name="T23" fmla="*/ 5920 h 1240"/>
                  <a:gd name="T24" fmla="+- 0 11240 11130"/>
                  <a:gd name="T25" fmla="*/ T24 w 1180"/>
                  <a:gd name="T26" fmla="+- 0 5997 5739"/>
                  <a:gd name="T27" fmla="*/ 5997 h 1240"/>
                  <a:gd name="T28" fmla="+- 0 11192 11130"/>
                  <a:gd name="T29" fmla="*/ T28 w 1180"/>
                  <a:gd name="T30" fmla="+- 0 6081 5739"/>
                  <a:gd name="T31" fmla="*/ 6081 h 1240"/>
                  <a:gd name="T32" fmla="+- 0 11157 11130"/>
                  <a:gd name="T33" fmla="*/ T32 w 1180"/>
                  <a:gd name="T34" fmla="+- 0 6171 5739"/>
                  <a:gd name="T35" fmla="*/ 6171 h 1240"/>
                  <a:gd name="T36" fmla="+- 0 11137 11130"/>
                  <a:gd name="T37" fmla="*/ T36 w 1180"/>
                  <a:gd name="T38" fmla="+- 0 6264 5739"/>
                  <a:gd name="T39" fmla="*/ 6264 h 1240"/>
                  <a:gd name="T40" fmla="+- 0 11130 11130"/>
                  <a:gd name="T41" fmla="*/ T40 w 1180"/>
                  <a:gd name="T42" fmla="+- 0 6359 5739"/>
                  <a:gd name="T43" fmla="*/ 6359 h 1240"/>
                  <a:gd name="T44" fmla="+- 0 11132 11130"/>
                  <a:gd name="T45" fmla="*/ T44 w 1180"/>
                  <a:gd name="T46" fmla="+- 0 6406 5739"/>
                  <a:gd name="T47" fmla="*/ 6406 h 1240"/>
                  <a:gd name="T48" fmla="+- 0 11145 11130"/>
                  <a:gd name="T49" fmla="*/ T48 w 1180"/>
                  <a:gd name="T50" fmla="+- 0 6500 5739"/>
                  <a:gd name="T51" fmla="*/ 6500 h 1240"/>
                  <a:gd name="T52" fmla="+- 0 11173 11130"/>
                  <a:gd name="T53" fmla="*/ T52 w 1180"/>
                  <a:gd name="T54" fmla="+- 0 6592 5739"/>
                  <a:gd name="T55" fmla="*/ 6592 h 1240"/>
                  <a:gd name="T56" fmla="+- 0 11215 11130"/>
                  <a:gd name="T57" fmla="*/ T56 w 1180"/>
                  <a:gd name="T58" fmla="+- 0 6679 5739"/>
                  <a:gd name="T59" fmla="*/ 6679 h 1240"/>
                  <a:gd name="T60" fmla="+- 0 11270 11130"/>
                  <a:gd name="T61" fmla="*/ T60 w 1180"/>
                  <a:gd name="T62" fmla="+- 0 6760 5739"/>
                  <a:gd name="T63" fmla="*/ 6760 h 1240"/>
                  <a:gd name="T64" fmla="+- 0 11338 11130"/>
                  <a:gd name="T65" fmla="*/ T64 w 1180"/>
                  <a:gd name="T66" fmla="+- 0 6831 5739"/>
                  <a:gd name="T67" fmla="*/ 6831 h 1240"/>
                  <a:gd name="T68" fmla="+- 0 11415 11130"/>
                  <a:gd name="T69" fmla="*/ T68 w 1180"/>
                  <a:gd name="T70" fmla="+- 0 6890 5739"/>
                  <a:gd name="T71" fmla="*/ 6890 h 1240"/>
                  <a:gd name="T72" fmla="+- 0 11498 11130"/>
                  <a:gd name="T73" fmla="*/ T72 w 1180"/>
                  <a:gd name="T74" fmla="+- 0 6933 5739"/>
                  <a:gd name="T75" fmla="*/ 6933 h 1240"/>
                  <a:gd name="T76" fmla="+- 0 11585 11130"/>
                  <a:gd name="T77" fmla="*/ T76 w 1180"/>
                  <a:gd name="T78" fmla="+- 0 6962 5739"/>
                  <a:gd name="T79" fmla="*/ 6962 h 1240"/>
                  <a:gd name="T80" fmla="+- 0 11675 11130"/>
                  <a:gd name="T81" fmla="*/ T80 w 1180"/>
                  <a:gd name="T82" fmla="+- 0 6977 5739"/>
                  <a:gd name="T83" fmla="*/ 6977 h 1240"/>
                  <a:gd name="T84" fmla="+- 0 11720 11130"/>
                  <a:gd name="T85" fmla="*/ T84 w 1180"/>
                  <a:gd name="T86" fmla="+- 0 6979 5739"/>
                  <a:gd name="T87" fmla="*/ 6979 h 1240"/>
                  <a:gd name="T88" fmla="+- 0 11765 11130"/>
                  <a:gd name="T89" fmla="*/ T88 w 1180"/>
                  <a:gd name="T90" fmla="+- 0 6977 5739"/>
                  <a:gd name="T91" fmla="*/ 6977 h 1240"/>
                  <a:gd name="T92" fmla="+- 0 11855 11130"/>
                  <a:gd name="T93" fmla="*/ T92 w 1180"/>
                  <a:gd name="T94" fmla="+- 0 6962 5739"/>
                  <a:gd name="T95" fmla="*/ 6962 h 1240"/>
                  <a:gd name="T96" fmla="+- 0 11942 11130"/>
                  <a:gd name="T97" fmla="*/ T96 w 1180"/>
                  <a:gd name="T98" fmla="+- 0 6933 5739"/>
                  <a:gd name="T99" fmla="*/ 6933 h 1240"/>
                  <a:gd name="T100" fmla="+- 0 12025 11130"/>
                  <a:gd name="T101" fmla="*/ T100 w 1180"/>
                  <a:gd name="T102" fmla="+- 0 6890 5739"/>
                  <a:gd name="T103" fmla="*/ 6890 h 1240"/>
                  <a:gd name="T104" fmla="+- 0 12101 11130"/>
                  <a:gd name="T105" fmla="*/ T104 w 1180"/>
                  <a:gd name="T106" fmla="+- 0 6831 5739"/>
                  <a:gd name="T107" fmla="*/ 6831 h 1240"/>
                  <a:gd name="T108" fmla="+- 0 12170 11130"/>
                  <a:gd name="T109" fmla="*/ T108 w 1180"/>
                  <a:gd name="T110" fmla="+- 0 6760 5739"/>
                  <a:gd name="T111" fmla="*/ 6760 h 1240"/>
                  <a:gd name="T112" fmla="+- 0 12225 11130"/>
                  <a:gd name="T113" fmla="*/ T112 w 1180"/>
                  <a:gd name="T114" fmla="+- 0 6679 5739"/>
                  <a:gd name="T115" fmla="*/ 6679 h 1240"/>
                  <a:gd name="T116" fmla="+- 0 12267 11130"/>
                  <a:gd name="T117" fmla="*/ T116 w 1180"/>
                  <a:gd name="T118" fmla="+- 0 6592 5739"/>
                  <a:gd name="T119" fmla="*/ 6592 h 1240"/>
                  <a:gd name="T120" fmla="+- 0 12294 11130"/>
                  <a:gd name="T121" fmla="*/ T120 w 1180"/>
                  <a:gd name="T122" fmla="+- 0 6500 5739"/>
                  <a:gd name="T123" fmla="*/ 6500 h 1240"/>
                  <a:gd name="T124" fmla="+- 0 12308 11130"/>
                  <a:gd name="T125" fmla="*/ T124 w 1180"/>
                  <a:gd name="T126" fmla="+- 0 6406 5739"/>
                  <a:gd name="T127" fmla="*/ 6406 h 1240"/>
                  <a:gd name="T128" fmla="+- 0 12310 11130"/>
                  <a:gd name="T129" fmla="*/ T128 w 1180"/>
                  <a:gd name="T130" fmla="+- 0 6359 5739"/>
                  <a:gd name="T131" fmla="*/ 6359 h 1240"/>
                  <a:gd name="T132" fmla="+- 0 12308 11130"/>
                  <a:gd name="T133" fmla="*/ T132 w 1180"/>
                  <a:gd name="T134" fmla="+- 0 6311 5739"/>
                  <a:gd name="T135" fmla="*/ 6311 h 1240"/>
                  <a:gd name="T136" fmla="+- 0 12294 11130"/>
                  <a:gd name="T137" fmla="*/ T136 w 1180"/>
                  <a:gd name="T138" fmla="+- 0 6217 5739"/>
                  <a:gd name="T139" fmla="*/ 6217 h 1240"/>
                  <a:gd name="T140" fmla="+- 0 12267 11130"/>
                  <a:gd name="T141" fmla="*/ T140 w 1180"/>
                  <a:gd name="T142" fmla="+- 0 6125 5739"/>
                  <a:gd name="T143" fmla="*/ 6125 h 1240"/>
                  <a:gd name="T144" fmla="+- 0 12225 11130"/>
                  <a:gd name="T145" fmla="*/ T144 w 1180"/>
                  <a:gd name="T146" fmla="+- 0 6038 5739"/>
                  <a:gd name="T147" fmla="*/ 6038 h 1240"/>
                  <a:gd name="T148" fmla="+- 0 12170 11130"/>
                  <a:gd name="T149" fmla="*/ T148 w 1180"/>
                  <a:gd name="T150" fmla="+- 0 5958 5739"/>
                  <a:gd name="T151" fmla="*/ 5958 h 1240"/>
                  <a:gd name="T152" fmla="+- 0 12101 11130"/>
                  <a:gd name="T153" fmla="*/ T152 w 1180"/>
                  <a:gd name="T154" fmla="+- 0 5886 5739"/>
                  <a:gd name="T155" fmla="*/ 5886 h 1240"/>
                  <a:gd name="T156" fmla="+- 0 12025 11130"/>
                  <a:gd name="T157" fmla="*/ T156 w 1180"/>
                  <a:gd name="T158" fmla="+- 0 5828 5739"/>
                  <a:gd name="T159" fmla="*/ 5828 h 1240"/>
                  <a:gd name="T160" fmla="+- 0 11942 11130"/>
                  <a:gd name="T161" fmla="*/ T160 w 1180"/>
                  <a:gd name="T162" fmla="+- 0 5784 5739"/>
                  <a:gd name="T163" fmla="*/ 5784 h 1240"/>
                  <a:gd name="T164" fmla="+- 0 11855 11130"/>
                  <a:gd name="T165" fmla="*/ T164 w 1180"/>
                  <a:gd name="T166" fmla="+- 0 5755 5739"/>
                  <a:gd name="T167" fmla="*/ 5755 h 1240"/>
                  <a:gd name="T168" fmla="+- 0 11765 11130"/>
                  <a:gd name="T169" fmla="*/ T168 w 1180"/>
                  <a:gd name="T170" fmla="+- 0 5740 5739"/>
                  <a:gd name="T171" fmla="*/ 5740 h 1240"/>
                  <a:gd name="T172" fmla="+- 0 11720 11130"/>
                  <a:gd name="T173" fmla="*/ T172 w 1180"/>
                  <a:gd name="T174" fmla="+- 0 5739 5739"/>
                  <a:gd name="T175" fmla="*/ 5739 h 124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1180" h="1240">
                    <a:moveTo>
                      <a:pt x="590" y="0"/>
                    </a:moveTo>
                    <a:lnTo>
                      <a:pt x="500" y="7"/>
                    </a:lnTo>
                    <a:lnTo>
                      <a:pt x="411" y="29"/>
                    </a:lnTo>
                    <a:lnTo>
                      <a:pt x="326" y="65"/>
                    </a:lnTo>
                    <a:lnTo>
                      <a:pt x="246" y="116"/>
                    </a:lnTo>
                    <a:lnTo>
                      <a:pt x="173" y="181"/>
                    </a:lnTo>
                    <a:lnTo>
                      <a:pt x="110" y="258"/>
                    </a:lnTo>
                    <a:lnTo>
                      <a:pt x="62" y="342"/>
                    </a:lnTo>
                    <a:lnTo>
                      <a:pt x="27" y="432"/>
                    </a:lnTo>
                    <a:lnTo>
                      <a:pt x="7" y="525"/>
                    </a:lnTo>
                    <a:lnTo>
                      <a:pt x="0" y="620"/>
                    </a:lnTo>
                    <a:lnTo>
                      <a:pt x="2" y="667"/>
                    </a:lnTo>
                    <a:lnTo>
                      <a:pt x="15" y="761"/>
                    </a:lnTo>
                    <a:lnTo>
                      <a:pt x="43" y="853"/>
                    </a:lnTo>
                    <a:lnTo>
                      <a:pt x="85" y="940"/>
                    </a:lnTo>
                    <a:lnTo>
                      <a:pt x="140" y="1021"/>
                    </a:lnTo>
                    <a:lnTo>
                      <a:pt x="208" y="1092"/>
                    </a:lnTo>
                    <a:lnTo>
                      <a:pt x="285" y="1151"/>
                    </a:lnTo>
                    <a:lnTo>
                      <a:pt x="368" y="1194"/>
                    </a:lnTo>
                    <a:lnTo>
                      <a:pt x="455" y="1223"/>
                    </a:lnTo>
                    <a:lnTo>
                      <a:pt x="545" y="1238"/>
                    </a:lnTo>
                    <a:lnTo>
                      <a:pt x="590" y="1240"/>
                    </a:lnTo>
                    <a:lnTo>
                      <a:pt x="635" y="1238"/>
                    </a:lnTo>
                    <a:lnTo>
                      <a:pt x="725" y="1223"/>
                    </a:lnTo>
                    <a:lnTo>
                      <a:pt x="812" y="1194"/>
                    </a:lnTo>
                    <a:lnTo>
                      <a:pt x="895" y="1151"/>
                    </a:lnTo>
                    <a:lnTo>
                      <a:pt x="971" y="1092"/>
                    </a:lnTo>
                    <a:lnTo>
                      <a:pt x="1040" y="1021"/>
                    </a:lnTo>
                    <a:lnTo>
                      <a:pt x="1095" y="940"/>
                    </a:lnTo>
                    <a:lnTo>
                      <a:pt x="1137" y="853"/>
                    </a:lnTo>
                    <a:lnTo>
                      <a:pt x="1164" y="761"/>
                    </a:lnTo>
                    <a:lnTo>
                      <a:pt x="1178" y="667"/>
                    </a:lnTo>
                    <a:lnTo>
                      <a:pt x="1180" y="620"/>
                    </a:lnTo>
                    <a:lnTo>
                      <a:pt x="1178" y="572"/>
                    </a:lnTo>
                    <a:lnTo>
                      <a:pt x="1164" y="478"/>
                    </a:lnTo>
                    <a:lnTo>
                      <a:pt x="1137" y="386"/>
                    </a:lnTo>
                    <a:lnTo>
                      <a:pt x="1095" y="299"/>
                    </a:lnTo>
                    <a:lnTo>
                      <a:pt x="1040" y="219"/>
                    </a:lnTo>
                    <a:lnTo>
                      <a:pt x="971" y="147"/>
                    </a:lnTo>
                    <a:lnTo>
                      <a:pt x="895" y="89"/>
                    </a:lnTo>
                    <a:lnTo>
                      <a:pt x="812" y="45"/>
                    </a:lnTo>
                    <a:lnTo>
                      <a:pt x="725" y="16"/>
                    </a:lnTo>
                    <a:lnTo>
                      <a:pt x="635" y="1"/>
                    </a:lnTo>
                    <a:lnTo>
                      <a:pt x="590" y="0"/>
                    </a:lnTo>
                  </a:path>
                </a:pathLst>
              </a:custGeom>
              <a:solidFill>
                <a:srgbClr val="FF8C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3" name="Group 13">
              <a:extLst>
                <a:ext uri="{FF2B5EF4-FFF2-40B4-BE49-F238E27FC236}">
                  <a16:creationId xmlns:a16="http://schemas.microsoft.com/office/drawing/2014/main" id="{C2ECA3DD-108E-4F2A-92FC-FF6A4B2BF760}"/>
                </a:ext>
              </a:extLst>
            </p:cNvPr>
            <p:cNvGrpSpPr>
              <a:grpSpLocks/>
            </p:cNvGrpSpPr>
            <p:nvPr/>
          </p:nvGrpSpPr>
          <p:grpSpPr bwMode="auto">
            <a:xfrm>
              <a:off x="0" y="0"/>
              <a:ext cx="20480" cy="15360"/>
              <a:chOff x="0" y="0"/>
              <a:chExt cx="20480" cy="15360"/>
            </a:xfrm>
          </p:grpSpPr>
          <p:sp>
            <p:nvSpPr>
              <p:cNvPr id="18" name="Freeform 14">
                <a:extLst>
                  <a:ext uri="{FF2B5EF4-FFF2-40B4-BE49-F238E27FC236}">
                    <a16:creationId xmlns:a16="http://schemas.microsoft.com/office/drawing/2014/main" id="{C746E6BC-2FC5-49FB-8FAA-C55E46524EB6}"/>
                  </a:ext>
                </a:extLst>
              </p:cNvPr>
              <p:cNvSpPr>
                <a:spLocks/>
              </p:cNvSpPr>
              <p:nvPr/>
            </p:nvSpPr>
            <p:spPr bwMode="auto">
              <a:xfrm>
                <a:off x="0" y="0"/>
                <a:ext cx="20480" cy="15360"/>
              </a:xfrm>
              <a:custGeom>
                <a:avLst/>
                <a:gdLst>
                  <a:gd name="T0" fmla="*/ 0 w 20480"/>
                  <a:gd name="T1" fmla="*/ 15360 h 15360"/>
                  <a:gd name="T2" fmla="*/ 20480 w 20480"/>
                  <a:gd name="T3" fmla="*/ 15360 h 15360"/>
                  <a:gd name="T4" fmla="*/ 20480 w 20480"/>
                  <a:gd name="T5" fmla="*/ 0 h 15360"/>
                  <a:gd name="T6" fmla="*/ 0 w 20480"/>
                  <a:gd name="T7" fmla="*/ 0 h 15360"/>
                  <a:gd name="T8" fmla="*/ 0 w 20480"/>
                  <a:gd name="T9" fmla="*/ 15360 h 15360"/>
                </a:gdLst>
                <a:ahLst/>
                <a:cxnLst>
                  <a:cxn ang="0">
                    <a:pos x="T0" y="T1"/>
                  </a:cxn>
                  <a:cxn ang="0">
                    <a:pos x="T2" y="T3"/>
                  </a:cxn>
                  <a:cxn ang="0">
                    <a:pos x="T4" y="T5"/>
                  </a:cxn>
                  <a:cxn ang="0">
                    <a:pos x="T6" y="T7"/>
                  </a:cxn>
                  <a:cxn ang="0">
                    <a:pos x="T8" y="T9"/>
                  </a:cxn>
                </a:cxnLst>
                <a:rect l="0" t="0" r="r" b="b"/>
                <a:pathLst>
                  <a:path w="20480" h="15360">
                    <a:moveTo>
                      <a:pt x="0" y="15360"/>
                    </a:moveTo>
                    <a:lnTo>
                      <a:pt x="20480" y="15360"/>
                    </a:lnTo>
                    <a:lnTo>
                      <a:pt x="20480" y="0"/>
                    </a:lnTo>
                    <a:lnTo>
                      <a:pt x="0" y="0"/>
                    </a:lnTo>
                    <a:lnTo>
                      <a:pt x="0" y="15360"/>
                    </a:lnTo>
                    <a:close/>
                  </a:path>
                </a:pathLst>
              </a:custGeom>
              <a:noFill/>
              <a:ln w="12700">
                <a:solidFill>
                  <a:srgbClr val="4C4C4C"/>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9278924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20B19016-0697-412C-9E35-BCFC65F892B6}"/>
              </a:ext>
            </a:extLst>
          </p:cNvPr>
          <p:cNvGrpSpPr>
            <a:grpSpLocks/>
          </p:cNvGrpSpPr>
          <p:nvPr/>
        </p:nvGrpSpPr>
        <p:grpSpPr bwMode="auto">
          <a:xfrm>
            <a:off x="1742850" y="167198"/>
            <a:ext cx="8698138" cy="6523603"/>
            <a:chOff x="0" y="0"/>
            <a:chExt cx="20480" cy="15360"/>
          </a:xfrm>
        </p:grpSpPr>
        <p:grpSp>
          <p:nvGrpSpPr>
            <p:cNvPr id="3" name="Group 3">
              <a:extLst>
                <a:ext uri="{FF2B5EF4-FFF2-40B4-BE49-F238E27FC236}">
                  <a16:creationId xmlns:a16="http://schemas.microsoft.com/office/drawing/2014/main" id="{D29D1DDA-7CE0-4DEA-88C4-9A3275FB8FA9}"/>
                </a:ext>
              </a:extLst>
            </p:cNvPr>
            <p:cNvGrpSpPr>
              <a:grpSpLocks/>
            </p:cNvGrpSpPr>
            <p:nvPr/>
          </p:nvGrpSpPr>
          <p:grpSpPr bwMode="auto">
            <a:xfrm>
              <a:off x="3000" y="440"/>
              <a:ext cx="14480" cy="14480"/>
              <a:chOff x="3000" y="440"/>
              <a:chExt cx="14480" cy="14480"/>
            </a:xfrm>
          </p:grpSpPr>
          <p:sp>
            <p:nvSpPr>
              <p:cNvPr id="29" name="Freeform 4">
                <a:extLst>
                  <a:ext uri="{FF2B5EF4-FFF2-40B4-BE49-F238E27FC236}">
                    <a16:creationId xmlns:a16="http://schemas.microsoft.com/office/drawing/2014/main" id="{816B2EC7-00BC-4B42-800A-5AB941A11235}"/>
                  </a:ext>
                </a:extLst>
              </p:cNvPr>
              <p:cNvSpPr>
                <a:spLocks/>
              </p:cNvSpPr>
              <p:nvPr/>
            </p:nvSpPr>
            <p:spPr bwMode="auto">
              <a:xfrm>
                <a:off x="3000" y="440"/>
                <a:ext cx="14480" cy="14480"/>
              </a:xfrm>
              <a:custGeom>
                <a:avLst/>
                <a:gdLst>
                  <a:gd name="T0" fmla="+- 0 15762 3000"/>
                  <a:gd name="T1" fmla="*/ T0 w 14480"/>
                  <a:gd name="T2" fmla="+- 0 2997 440"/>
                  <a:gd name="T3" fmla="*/ 2997 h 14480"/>
                  <a:gd name="T4" fmla="+- 0 16441 3000"/>
                  <a:gd name="T5" fmla="*/ T4 w 14480"/>
                  <a:gd name="T6" fmla="+- 0 3940 440"/>
                  <a:gd name="T7" fmla="*/ 3940 h 14480"/>
                  <a:gd name="T8" fmla="+- 0 16950 3000"/>
                  <a:gd name="T9" fmla="*/ T8 w 14480"/>
                  <a:gd name="T10" fmla="+- 0 4956 440"/>
                  <a:gd name="T11" fmla="*/ 4956 h 14480"/>
                  <a:gd name="T12" fmla="+- 0 17289 3000"/>
                  <a:gd name="T13" fmla="*/ T12 w 14480"/>
                  <a:gd name="T14" fmla="+- 0 6024 440"/>
                  <a:gd name="T15" fmla="*/ 6024 h 14480"/>
                  <a:gd name="T16" fmla="+- 0 17459 3000"/>
                  <a:gd name="T17" fmla="*/ T16 w 14480"/>
                  <a:gd name="T18" fmla="+- 0 7125 440"/>
                  <a:gd name="T19" fmla="*/ 7125 h 14480"/>
                  <a:gd name="T20" fmla="+- 0 17459 3000"/>
                  <a:gd name="T21" fmla="*/ T20 w 14480"/>
                  <a:gd name="T22" fmla="+- 0 8235 440"/>
                  <a:gd name="T23" fmla="*/ 8235 h 14480"/>
                  <a:gd name="T24" fmla="+- 0 17289 3000"/>
                  <a:gd name="T25" fmla="*/ T24 w 14480"/>
                  <a:gd name="T26" fmla="+- 0 9336 440"/>
                  <a:gd name="T27" fmla="*/ 9336 h 14480"/>
                  <a:gd name="T28" fmla="+- 0 16950 3000"/>
                  <a:gd name="T29" fmla="*/ T28 w 14480"/>
                  <a:gd name="T30" fmla="+- 0 10404 440"/>
                  <a:gd name="T31" fmla="*/ 10404 h 14480"/>
                  <a:gd name="T32" fmla="+- 0 16441 3000"/>
                  <a:gd name="T33" fmla="*/ T32 w 14480"/>
                  <a:gd name="T34" fmla="+- 0 11420 440"/>
                  <a:gd name="T35" fmla="*/ 11420 h 14480"/>
                  <a:gd name="T36" fmla="+- 0 15762 3000"/>
                  <a:gd name="T37" fmla="*/ T36 w 14480"/>
                  <a:gd name="T38" fmla="+- 0 12363 440"/>
                  <a:gd name="T39" fmla="*/ 12363 h 14480"/>
                  <a:gd name="T40" fmla="+- 0 14923 3000"/>
                  <a:gd name="T41" fmla="*/ T40 w 14480"/>
                  <a:gd name="T42" fmla="+- 0 13202 440"/>
                  <a:gd name="T43" fmla="*/ 13202 h 14480"/>
                  <a:gd name="T44" fmla="+- 0 13980 3000"/>
                  <a:gd name="T45" fmla="*/ T44 w 14480"/>
                  <a:gd name="T46" fmla="+- 0 13881 440"/>
                  <a:gd name="T47" fmla="*/ 13881 h 14480"/>
                  <a:gd name="T48" fmla="+- 0 12964 3000"/>
                  <a:gd name="T49" fmla="*/ T48 w 14480"/>
                  <a:gd name="T50" fmla="+- 0 14390 440"/>
                  <a:gd name="T51" fmla="*/ 14390 h 14480"/>
                  <a:gd name="T52" fmla="+- 0 11896 3000"/>
                  <a:gd name="T53" fmla="*/ T52 w 14480"/>
                  <a:gd name="T54" fmla="+- 0 14729 440"/>
                  <a:gd name="T55" fmla="*/ 14729 h 14480"/>
                  <a:gd name="T56" fmla="+- 0 10795 3000"/>
                  <a:gd name="T57" fmla="*/ T56 w 14480"/>
                  <a:gd name="T58" fmla="+- 0 14899 440"/>
                  <a:gd name="T59" fmla="*/ 14899 h 14480"/>
                  <a:gd name="T60" fmla="+- 0 9685 3000"/>
                  <a:gd name="T61" fmla="*/ T60 w 14480"/>
                  <a:gd name="T62" fmla="+- 0 14899 440"/>
                  <a:gd name="T63" fmla="*/ 14899 h 14480"/>
                  <a:gd name="T64" fmla="+- 0 8584 3000"/>
                  <a:gd name="T65" fmla="*/ T64 w 14480"/>
                  <a:gd name="T66" fmla="+- 0 14729 440"/>
                  <a:gd name="T67" fmla="*/ 14729 h 14480"/>
                  <a:gd name="T68" fmla="+- 0 7516 3000"/>
                  <a:gd name="T69" fmla="*/ T68 w 14480"/>
                  <a:gd name="T70" fmla="+- 0 14390 440"/>
                  <a:gd name="T71" fmla="*/ 14390 h 14480"/>
                  <a:gd name="T72" fmla="+- 0 6500 3000"/>
                  <a:gd name="T73" fmla="*/ T72 w 14480"/>
                  <a:gd name="T74" fmla="+- 0 13881 440"/>
                  <a:gd name="T75" fmla="*/ 13881 h 14480"/>
                  <a:gd name="T76" fmla="+- 0 5557 3000"/>
                  <a:gd name="T77" fmla="*/ T76 w 14480"/>
                  <a:gd name="T78" fmla="+- 0 13202 440"/>
                  <a:gd name="T79" fmla="*/ 13202 h 14480"/>
                  <a:gd name="T80" fmla="+- 0 4718 3000"/>
                  <a:gd name="T81" fmla="*/ T80 w 14480"/>
                  <a:gd name="T82" fmla="+- 0 12363 440"/>
                  <a:gd name="T83" fmla="*/ 12363 h 14480"/>
                  <a:gd name="T84" fmla="+- 0 4039 3000"/>
                  <a:gd name="T85" fmla="*/ T84 w 14480"/>
                  <a:gd name="T86" fmla="+- 0 11420 440"/>
                  <a:gd name="T87" fmla="*/ 11420 h 14480"/>
                  <a:gd name="T88" fmla="+- 0 3530 3000"/>
                  <a:gd name="T89" fmla="*/ T88 w 14480"/>
                  <a:gd name="T90" fmla="+- 0 10404 440"/>
                  <a:gd name="T91" fmla="*/ 10404 h 14480"/>
                  <a:gd name="T92" fmla="+- 0 3191 3000"/>
                  <a:gd name="T93" fmla="*/ T92 w 14480"/>
                  <a:gd name="T94" fmla="+- 0 9336 440"/>
                  <a:gd name="T95" fmla="*/ 9336 h 14480"/>
                  <a:gd name="T96" fmla="+- 0 3021 3000"/>
                  <a:gd name="T97" fmla="*/ T96 w 14480"/>
                  <a:gd name="T98" fmla="+- 0 8235 440"/>
                  <a:gd name="T99" fmla="*/ 8235 h 14480"/>
                  <a:gd name="T100" fmla="+- 0 3021 3000"/>
                  <a:gd name="T101" fmla="*/ T100 w 14480"/>
                  <a:gd name="T102" fmla="+- 0 7125 440"/>
                  <a:gd name="T103" fmla="*/ 7125 h 14480"/>
                  <a:gd name="T104" fmla="+- 0 3191 3000"/>
                  <a:gd name="T105" fmla="*/ T104 w 14480"/>
                  <a:gd name="T106" fmla="+- 0 6024 440"/>
                  <a:gd name="T107" fmla="*/ 6024 h 14480"/>
                  <a:gd name="T108" fmla="+- 0 3530 3000"/>
                  <a:gd name="T109" fmla="*/ T108 w 14480"/>
                  <a:gd name="T110" fmla="+- 0 4956 440"/>
                  <a:gd name="T111" fmla="*/ 4956 h 14480"/>
                  <a:gd name="T112" fmla="+- 0 4039 3000"/>
                  <a:gd name="T113" fmla="*/ T112 w 14480"/>
                  <a:gd name="T114" fmla="+- 0 3940 440"/>
                  <a:gd name="T115" fmla="*/ 3940 h 14480"/>
                  <a:gd name="T116" fmla="+- 0 4718 3000"/>
                  <a:gd name="T117" fmla="*/ T116 w 14480"/>
                  <a:gd name="T118" fmla="+- 0 2997 440"/>
                  <a:gd name="T119" fmla="*/ 2997 h 14480"/>
                  <a:gd name="T120" fmla="+- 0 5557 3000"/>
                  <a:gd name="T121" fmla="*/ T120 w 14480"/>
                  <a:gd name="T122" fmla="+- 0 2158 440"/>
                  <a:gd name="T123" fmla="*/ 2158 h 14480"/>
                  <a:gd name="T124" fmla="+- 0 6500 3000"/>
                  <a:gd name="T125" fmla="*/ T124 w 14480"/>
                  <a:gd name="T126" fmla="+- 0 1479 440"/>
                  <a:gd name="T127" fmla="*/ 1479 h 14480"/>
                  <a:gd name="T128" fmla="+- 0 7516 3000"/>
                  <a:gd name="T129" fmla="*/ T128 w 14480"/>
                  <a:gd name="T130" fmla="+- 0 970 440"/>
                  <a:gd name="T131" fmla="*/ 970 h 14480"/>
                  <a:gd name="T132" fmla="+- 0 8584 3000"/>
                  <a:gd name="T133" fmla="*/ T132 w 14480"/>
                  <a:gd name="T134" fmla="+- 0 631 440"/>
                  <a:gd name="T135" fmla="*/ 631 h 14480"/>
                  <a:gd name="T136" fmla="+- 0 9685 3000"/>
                  <a:gd name="T137" fmla="*/ T136 w 14480"/>
                  <a:gd name="T138" fmla="+- 0 461 440"/>
                  <a:gd name="T139" fmla="*/ 461 h 14480"/>
                  <a:gd name="T140" fmla="+- 0 10795 3000"/>
                  <a:gd name="T141" fmla="*/ T140 w 14480"/>
                  <a:gd name="T142" fmla="+- 0 461 440"/>
                  <a:gd name="T143" fmla="*/ 461 h 14480"/>
                  <a:gd name="T144" fmla="+- 0 11896 3000"/>
                  <a:gd name="T145" fmla="*/ T144 w 14480"/>
                  <a:gd name="T146" fmla="+- 0 631 440"/>
                  <a:gd name="T147" fmla="*/ 631 h 14480"/>
                  <a:gd name="T148" fmla="+- 0 12964 3000"/>
                  <a:gd name="T149" fmla="*/ T148 w 14480"/>
                  <a:gd name="T150" fmla="+- 0 970 440"/>
                  <a:gd name="T151" fmla="*/ 970 h 14480"/>
                  <a:gd name="T152" fmla="+- 0 13980 3000"/>
                  <a:gd name="T153" fmla="*/ T152 w 14480"/>
                  <a:gd name="T154" fmla="+- 0 1479 440"/>
                  <a:gd name="T155" fmla="*/ 1479 h 14480"/>
                  <a:gd name="T156" fmla="+- 0 14923 3000"/>
                  <a:gd name="T157" fmla="*/ T156 w 14480"/>
                  <a:gd name="T158" fmla="+- 0 2158 440"/>
                  <a:gd name="T159" fmla="*/ 2158 h 144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4480" h="14480">
                    <a:moveTo>
                      <a:pt x="12359" y="2121"/>
                    </a:moveTo>
                    <a:lnTo>
                      <a:pt x="12762" y="2557"/>
                    </a:lnTo>
                    <a:lnTo>
                      <a:pt x="13123" y="3018"/>
                    </a:lnTo>
                    <a:lnTo>
                      <a:pt x="13441" y="3500"/>
                    </a:lnTo>
                    <a:lnTo>
                      <a:pt x="13717" y="4000"/>
                    </a:lnTo>
                    <a:lnTo>
                      <a:pt x="13950" y="4516"/>
                    </a:lnTo>
                    <a:lnTo>
                      <a:pt x="14141" y="5045"/>
                    </a:lnTo>
                    <a:lnTo>
                      <a:pt x="14289" y="5584"/>
                    </a:lnTo>
                    <a:lnTo>
                      <a:pt x="14395" y="6132"/>
                    </a:lnTo>
                    <a:lnTo>
                      <a:pt x="14459" y="6685"/>
                    </a:lnTo>
                    <a:lnTo>
                      <a:pt x="14480" y="7240"/>
                    </a:lnTo>
                    <a:lnTo>
                      <a:pt x="14459" y="7795"/>
                    </a:lnTo>
                    <a:lnTo>
                      <a:pt x="14395" y="8348"/>
                    </a:lnTo>
                    <a:lnTo>
                      <a:pt x="14289" y="8896"/>
                    </a:lnTo>
                    <a:lnTo>
                      <a:pt x="14141" y="9435"/>
                    </a:lnTo>
                    <a:lnTo>
                      <a:pt x="13950" y="9964"/>
                    </a:lnTo>
                    <a:lnTo>
                      <a:pt x="13717" y="10480"/>
                    </a:lnTo>
                    <a:lnTo>
                      <a:pt x="13441" y="10980"/>
                    </a:lnTo>
                    <a:lnTo>
                      <a:pt x="13123" y="11462"/>
                    </a:lnTo>
                    <a:lnTo>
                      <a:pt x="12762" y="11923"/>
                    </a:lnTo>
                    <a:lnTo>
                      <a:pt x="12359" y="12359"/>
                    </a:lnTo>
                    <a:lnTo>
                      <a:pt x="11923" y="12762"/>
                    </a:lnTo>
                    <a:lnTo>
                      <a:pt x="11462" y="13123"/>
                    </a:lnTo>
                    <a:lnTo>
                      <a:pt x="10980" y="13441"/>
                    </a:lnTo>
                    <a:lnTo>
                      <a:pt x="10480" y="13717"/>
                    </a:lnTo>
                    <a:lnTo>
                      <a:pt x="9964" y="13950"/>
                    </a:lnTo>
                    <a:lnTo>
                      <a:pt x="9435" y="14141"/>
                    </a:lnTo>
                    <a:lnTo>
                      <a:pt x="8896" y="14289"/>
                    </a:lnTo>
                    <a:lnTo>
                      <a:pt x="8348" y="14395"/>
                    </a:lnTo>
                    <a:lnTo>
                      <a:pt x="7795" y="14459"/>
                    </a:lnTo>
                    <a:lnTo>
                      <a:pt x="7240" y="14480"/>
                    </a:lnTo>
                    <a:lnTo>
                      <a:pt x="6685" y="14459"/>
                    </a:lnTo>
                    <a:lnTo>
                      <a:pt x="6132" y="14395"/>
                    </a:lnTo>
                    <a:lnTo>
                      <a:pt x="5584" y="14289"/>
                    </a:lnTo>
                    <a:lnTo>
                      <a:pt x="5045" y="14141"/>
                    </a:lnTo>
                    <a:lnTo>
                      <a:pt x="4516" y="13950"/>
                    </a:lnTo>
                    <a:lnTo>
                      <a:pt x="4000" y="13717"/>
                    </a:lnTo>
                    <a:lnTo>
                      <a:pt x="3500" y="13441"/>
                    </a:lnTo>
                    <a:lnTo>
                      <a:pt x="3018" y="13123"/>
                    </a:lnTo>
                    <a:lnTo>
                      <a:pt x="2557" y="12762"/>
                    </a:lnTo>
                    <a:lnTo>
                      <a:pt x="2121" y="12359"/>
                    </a:lnTo>
                    <a:lnTo>
                      <a:pt x="1718" y="11923"/>
                    </a:lnTo>
                    <a:lnTo>
                      <a:pt x="1357" y="11462"/>
                    </a:lnTo>
                    <a:lnTo>
                      <a:pt x="1039" y="10980"/>
                    </a:lnTo>
                    <a:lnTo>
                      <a:pt x="763" y="10480"/>
                    </a:lnTo>
                    <a:lnTo>
                      <a:pt x="530" y="9964"/>
                    </a:lnTo>
                    <a:lnTo>
                      <a:pt x="339" y="9435"/>
                    </a:lnTo>
                    <a:lnTo>
                      <a:pt x="191" y="8896"/>
                    </a:lnTo>
                    <a:lnTo>
                      <a:pt x="85" y="8348"/>
                    </a:lnTo>
                    <a:lnTo>
                      <a:pt x="21" y="7795"/>
                    </a:lnTo>
                    <a:lnTo>
                      <a:pt x="0" y="7240"/>
                    </a:lnTo>
                    <a:lnTo>
                      <a:pt x="21" y="6685"/>
                    </a:lnTo>
                    <a:lnTo>
                      <a:pt x="85" y="6132"/>
                    </a:lnTo>
                    <a:lnTo>
                      <a:pt x="191" y="5584"/>
                    </a:lnTo>
                    <a:lnTo>
                      <a:pt x="339" y="5045"/>
                    </a:lnTo>
                    <a:lnTo>
                      <a:pt x="530" y="4516"/>
                    </a:lnTo>
                    <a:lnTo>
                      <a:pt x="763" y="4000"/>
                    </a:lnTo>
                    <a:lnTo>
                      <a:pt x="1039" y="3500"/>
                    </a:lnTo>
                    <a:lnTo>
                      <a:pt x="1357" y="3018"/>
                    </a:lnTo>
                    <a:lnTo>
                      <a:pt x="1718" y="2557"/>
                    </a:lnTo>
                    <a:lnTo>
                      <a:pt x="2121" y="2121"/>
                    </a:lnTo>
                    <a:lnTo>
                      <a:pt x="2557" y="1718"/>
                    </a:lnTo>
                    <a:lnTo>
                      <a:pt x="3018" y="1357"/>
                    </a:lnTo>
                    <a:lnTo>
                      <a:pt x="3500" y="1039"/>
                    </a:lnTo>
                    <a:lnTo>
                      <a:pt x="4000" y="763"/>
                    </a:lnTo>
                    <a:lnTo>
                      <a:pt x="4516" y="530"/>
                    </a:lnTo>
                    <a:lnTo>
                      <a:pt x="5045" y="339"/>
                    </a:lnTo>
                    <a:lnTo>
                      <a:pt x="5584" y="191"/>
                    </a:lnTo>
                    <a:lnTo>
                      <a:pt x="6132" y="85"/>
                    </a:lnTo>
                    <a:lnTo>
                      <a:pt x="6685" y="21"/>
                    </a:lnTo>
                    <a:lnTo>
                      <a:pt x="7240" y="0"/>
                    </a:lnTo>
                    <a:lnTo>
                      <a:pt x="7795" y="21"/>
                    </a:lnTo>
                    <a:lnTo>
                      <a:pt x="8348" y="85"/>
                    </a:lnTo>
                    <a:lnTo>
                      <a:pt x="8896" y="191"/>
                    </a:lnTo>
                    <a:lnTo>
                      <a:pt x="9435" y="339"/>
                    </a:lnTo>
                    <a:lnTo>
                      <a:pt x="9964" y="530"/>
                    </a:lnTo>
                    <a:lnTo>
                      <a:pt x="10480" y="763"/>
                    </a:lnTo>
                    <a:lnTo>
                      <a:pt x="10980" y="1039"/>
                    </a:lnTo>
                    <a:lnTo>
                      <a:pt x="11462" y="1357"/>
                    </a:lnTo>
                    <a:lnTo>
                      <a:pt x="11923" y="1718"/>
                    </a:lnTo>
                    <a:lnTo>
                      <a:pt x="12359" y="2121"/>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 name="Group 5">
              <a:extLst>
                <a:ext uri="{FF2B5EF4-FFF2-40B4-BE49-F238E27FC236}">
                  <a16:creationId xmlns:a16="http://schemas.microsoft.com/office/drawing/2014/main" id="{EADD5B30-B8C2-40CF-8FC1-6589591A6CCE}"/>
                </a:ext>
              </a:extLst>
            </p:cNvPr>
            <p:cNvGrpSpPr>
              <a:grpSpLocks/>
            </p:cNvGrpSpPr>
            <p:nvPr/>
          </p:nvGrpSpPr>
          <p:grpSpPr bwMode="auto">
            <a:xfrm>
              <a:off x="9676" y="4699"/>
              <a:ext cx="3958" cy="3413"/>
              <a:chOff x="9676" y="4699"/>
              <a:chExt cx="3958" cy="3413"/>
            </a:xfrm>
          </p:grpSpPr>
          <p:sp>
            <p:nvSpPr>
              <p:cNvPr id="28" name="Freeform 6">
                <a:extLst>
                  <a:ext uri="{FF2B5EF4-FFF2-40B4-BE49-F238E27FC236}">
                    <a16:creationId xmlns:a16="http://schemas.microsoft.com/office/drawing/2014/main" id="{22B1374D-CCA6-483C-88BA-1FFC68F32571}"/>
                  </a:ext>
                </a:extLst>
              </p:cNvPr>
              <p:cNvSpPr>
                <a:spLocks/>
              </p:cNvSpPr>
              <p:nvPr/>
            </p:nvSpPr>
            <p:spPr bwMode="auto">
              <a:xfrm>
                <a:off x="9676" y="4699"/>
                <a:ext cx="3958" cy="3413"/>
              </a:xfrm>
              <a:custGeom>
                <a:avLst/>
                <a:gdLst>
                  <a:gd name="T0" fmla="+- 0 13393 9676"/>
                  <a:gd name="T1" fmla="*/ T0 w 3958"/>
                  <a:gd name="T2" fmla="+- 0 4700 4699"/>
                  <a:gd name="T3" fmla="*/ 4700 h 3413"/>
                  <a:gd name="T4" fmla="+- 0 13225 9676"/>
                  <a:gd name="T5" fmla="*/ T4 w 3958"/>
                  <a:gd name="T6" fmla="+- 0 4732 4699"/>
                  <a:gd name="T7" fmla="*/ 4732 h 3413"/>
                  <a:gd name="T8" fmla="+- 0 13014 9676"/>
                  <a:gd name="T9" fmla="*/ T8 w 3958"/>
                  <a:gd name="T10" fmla="+- 0 4806 4699"/>
                  <a:gd name="T11" fmla="*/ 4806 h 3413"/>
                  <a:gd name="T12" fmla="+- 0 12762 9676"/>
                  <a:gd name="T13" fmla="*/ T12 w 3958"/>
                  <a:gd name="T14" fmla="+- 0 4924 4699"/>
                  <a:gd name="T15" fmla="*/ 4924 h 3413"/>
                  <a:gd name="T16" fmla="+- 0 12481 9676"/>
                  <a:gd name="T17" fmla="*/ T16 w 3958"/>
                  <a:gd name="T18" fmla="+- 0 5082 4699"/>
                  <a:gd name="T19" fmla="*/ 5082 h 3413"/>
                  <a:gd name="T20" fmla="+- 0 12186 9676"/>
                  <a:gd name="T21" fmla="*/ T20 w 3958"/>
                  <a:gd name="T22" fmla="+- 0 5268 4699"/>
                  <a:gd name="T23" fmla="*/ 5268 h 3413"/>
                  <a:gd name="T24" fmla="+- 0 11884 9676"/>
                  <a:gd name="T25" fmla="*/ T24 w 3958"/>
                  <a:gd name="T26" fmla="+- 0 5480 4699"/>
                  <a:gd name="T27" fmla="*/ 5480 h 3413"/>
                  <a:gd name="T28" fmla="+- 0 11578 9676"/>
                  <a:gd name="T29" fmla="*/ T28 w 3958"/>
                  <a:gd name="T30" fmla="+- 0 5712 4699"/>
                  <a:gd name="T31" fmla="*/ 5712 h 3413"/>
                  <a:gd name="T32" fmla="+- 0 11276 9676"/>
                  <a:gd name="T33" fmla="*/ T32 w 3958"/>
                  <a:gd name="T34" fmla="+- 0 5959 4699"/>
                  <a:gd name="T35" fmla="*/ 5959 h 3413"/>
                  <a:gd name="T36" fmla="+- 0 10983 9676"/>
                  <a:gd name="T37" fmla="*/ T36 w 3958"/>
                  <a:gd name="T38" fmla="+- 0 6216 4699"/>
                  <a:gd name="T39" fmla="*/ 6216 h 3413"/>
                  <a:gd name="T40" fmla="+- 0 10705 9676"/>
                  <a:gd name="T41" fmla="*/ T40 w 3958"/>
                  <a:gd name="T42" fmla="+- 0 6479 4699"/>
                  <a:gd name="T43" fmla="*/ 6479 h 3413"/>
                  <a:gd name="T44" fmla="+- 0 10446 9676"/>
                  <a:gd name="T45" fmla="*/ T44 w 3958"/>
                  <a:gd name="T46" fmla="+- 0 6743 4699"/>
                  <a:gd name="T47" fmla="*/ 6743 h 3413"/>
                  <a:gd name="T48" fmla="+- 0 10214 9676"/>
                  <a:gd name="T49" fmla="*/ T48 w 3958"/>
                  <a:gd name="T50" fmla="+- 0 7003 4699"/>
                  <a:gd name="T51" fmla="*/ 7003 h 3413"/>
                  <a:gd name="T52" fmla="+- 0 10013 9676"/>
                  <a:gd name="T53" fmla="*/ T52 w 3958"/>
                  <a:gd name="T54" fmla="+- 0 7255 4699"/>
                  <a:gd name="T55" fmla="*/ 7255 h 3413"/>
                  <a:gd name="T56" fmla="+- 0 9855 9676"/>
                  <a:gd name="T57" fmla="*/ T56 w 3958"/>
                  <a:gd name="T58" fmla="+- 0 7484 4699"/>
                  <a:gd name="T59" fmla="*/ 7484 h 3413"/>
                  <a:gd name="T60" fmla="+- 0 9747 9676"/>
                  <a:gd name="T61" fmla="*/ T60 w 3958"/>
                  <a:gd name="T62" fmla="+- 0 7680 4699"/>
                  <a:gd name="T63" fmla="*/ 7680 h 3413"/>
                  <a:gd name="T64" fmla="+- 0 9688 9676"/>
                  <a:gd name="T65" fmla="*/ T64 w 3958"/>
                  <a:gd name="T66" fmla="+- 0 7841 4699"/>
                  <a:gd name="T67" fmla="*/ 7841 h 3413"/>
                  <a:gd name="T68" fmla="+- 0 9677 9676"/>
                  <a:gd name="T69" fmla="*/ T68 w 3958"/>
                  <a:gd name="T70" fmla="+- 0 7966 4699"/>
                  <a:gd name="T71" fmla="*/ 7966 h 3413"/>
                  <a:gd name="T72" fmla="+- 0 9793 9676"/>
                  <a:gd name="T73" fmla="*/ T72 w 3958"/>
                  <a:gd name="T74" fmla="+- 0 8103 4699"/>
                  <a:gd name="T75" fmla="*/ 8103 h 3413"/>
                  <a:gd name="T76" fmla="+- 0 9918 9676"/>
                  <a:gd name="T77" fmla="*/ T76 w 3958"/>
                  <a:gd name="T78" fmla="+- 0 8112 4699"/>
                  <a:gd name="T79" fmla="*/ 8112 h 3413"/>
                  <a:gd name="T80" fmla="+- 0 10087 9676"/>
                  <a:gd name="T81" fmla="*/ T80 w 3958"/>
                  <a:gd name="T82" fmla="+- 0 8080 4699"/>
                  <a:gd name="T83" fmla="*/ 8080 h 3413"/>
                  <a:gd name="T84" fmla="+- 0 10297 9676"/>
                  <a:gd name="T85" fmla="*/ T84 w 3958"/>
                  <a:gd name="T86" fmla="+- 0 8006 4699"/>
                  <a:gd name="T87" fmla="*/ 8006 h 3413"/>
                  <a:gd name="T88" fmla="+- 0 10549 9676"/>
                  <a:gd name="T89" fmla="*/ T88 w 3958"/>
                  <a:gd name="T90" fmla="+- 0 7887 4699"/>
                  <a:gd name="T91" fmla="*/ 7887 h 3413"/>
                  <a:gd name="T92" fmla="+- 0 10830 9676"/>
                  <a:gd name="T93" fmla="*/ T92 w 3958"/>
                  <a:gd name="T94" fmla="+- 0 7730 4699"/>
                  <a:gd name="T95" fmla="*/ 7730 h 3413"/>
                  <a:gd name="T96" fmla="+- 0 11125 9676"/>
                  <a:gd name="T97" fmla="*/ T96 w 3958"/>
                  <a:gd name="T98" fmla="+- 0 7544 4699"/>
                  <a:gd name="T99" fmla="*/ 7544 h 3413"/>
                  <a:gd name="T100" fmla="+- 0 11428 9676"/>
                  <a:gd name="T101" fmla="*/ T100 w 3958"/>
                  <a:gd name="T102" fmla="+- 0 7332 4699"/>
                  <a:gd name="T103" fmla="*/ 7332 h 3413"/>
                  <a:gd name="T104" fmla="+- 0 11733 9676"/>
                  <a:gd name="T105" fmla="*/ T104 w 3958"/>
                  <a:gd name="T106" fmla="+- 0 7100 4699"/>
                  <a:gd name="T107" fmla="*/ 7100 h 3413"/>
                  <a:gd name="T108" fmla="+- 0 12035 9676"/>
                  <a:gd name="T109" fmla="*/ T108 w 3958"/>
                  <a:gd name="T110" fmla="+- 0 6853 4699"/>
                  <a:gd name="T111" fmla="*/ 6853 h 3413"/>
                  <a:gd name="T112" fmla="+- 0 12328 9676"/>
                  <a:gd name="T113" fmla="*/ T112 w 3958"/>
                  <a:gd name="T114" fmla="+- 0 6596 4699"/>
                  <a:gd name="T115" fmla="*/ 6596 h 3413"/>
                  <a:gd name="T116" fmla="+- 0 12606 9676"/>
                  <a:gd name="T117" fmla="*/ T116 w 3958"/>
                  <a:gd name="T118" fmla="+- 0 6333 4699"/>
                  <a:gd name="T119" fmla="*/ 6333 h 3413"/>
                  <a:gd name="T120" fmla="+- 0 12865 9676"/>
                  <a:gd name="T121" fmla="*/ T120 w 3958"/>
                  <a:gd name="T122" fmla="+- 0 6069 4699"/>
                  <a:gd name="T123" fmla="*/ 6069 h 3413"/>
                  <a:gd name="T124" fmla="+- 0 13097 9676"/>
                  <a:gd name="T125" fmla="*/ T124 w 3958"/>
                  <a:gd name="T126" fmla="+- 0 5808 4699"/>
                  <a:gd name="T127" fmla="*/ 5808 h 3413"/>
                  <a:gd name="T128" fmla="+- 0 13298 9676"/>
                  <a:gd name="T129" fmla="*/ T128 w 3958"/>
                  <a:gd name="T130" fmla="+- 0 5557 4699"/>
                  <a:gd name="T131" fmla="*/ 5557 h 3413"/>
                  <a:gd name="T132" fmla="+- 0 13456 9676"/>
                  <a:gd name="T133" fmla="*/ T132 w 3958"/>
                  <a:gd name="T134" fmla="+- 0 5328 4699"/>
                  <a:gd name="T135" fmla="*/ 5328 h 3413"/>
                  <a:gd name="T136" fmla="+- 0 13564 9676"/>
                  <a:gd name="T137" fmla="*/ T136 w 3958"/>
                  <a:gd name="T138" fmla="+- 0 5132 4699"/>
                  <a:gd name="T139" fmla="*/ 5132 h 3413"/>
                  <a:gd name="T140" fmla="+- 0 13623 9676"/>
                  <a:gd name="T141" fmla="*/ T140 w 3958"/>
                  <a:gd name="T142" fmla="+- 0 4971 4699"/>
                  <a:gd name="T143" fmla="*/ 4971 h 3413"/>
                  <a:gd name="T144" fmla="+- 0 13635 9676"/>
                  <a:gd name="T145" fmla="*/ T144 w 3958"/>
                  <a:gd name="T146" fmla="+- 0 4846 4699"/>
                  <a:gd name="T147" fmla="*/ 4846 h 3413"/>
                  <a:gd name="T148" fmla="+- 0 13518 9676"/>
                  <a:gd name="T149" fmla="*/ T148 w 3958"/>
                  <a:gd name="T150" fmla="+- 0 4709 4699"/>
                  <a:gd name="T151" fmla="*/ 4709 h 341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Lst>
                <a:rect l="0" t="0" r="r" b="b"/>
                <a:pathLst>
                  <a:path w="3958" h="3413">
                    <a:moveTo>
                      <a:pt x="3785" y="0"/>
                    </a:moveTo>
                    <a:lnTo>
                      <a:pt x="3717" y="1"/>
                    </a:lnTo>
                    <a:lnTo>
                      <a:pt x="3638" y="11"/>
                    </a:lnTo>
                    <a:lnTo>
                      <a:pt x="3549" y="33"/>
                    </a:lnTo>
                    <a:lnTo>
                      <a:pt x="3448" y="64"/>
                    </a:lnTo>
                    <a:lnTo>
                      <a:pt x="3338" y="107"/>
                    </a:lnTo>
                    <a:lnTo>
                      <a:pt x="3217" y="161"/>
                    </a:lnTo>
                    <a:lnTo>
                      <a:pt x="3086" y="225"/>
                    </a:lnTo>
                    <a:lnTo>
                      <a:pt x="2947" y="300"/>
                    </a:lnTo>
                    <a:lnTo>
                      <a:pt x="2805" y="383"/>
                    </a:lnTo>
                    <a:lnTo>
                      <a:pt x="2659" y="472"/>
                    </a:lnTo>
                    <a:lnTo>
                      <a:pt x="2510" y="569"/>
                    </a:lnTo>
                    <a:lnTo>
                      <a:pt x="2360" y="672"/>
                    </a:lnTo>
                    <a:lnTo>
                      <a:pt x="2208" y="781"/>
                    </a:lnTo>
                    <a:lnTo>
                      <a:pt x="2055" y="895"/>
                    </a:lnTo>
                    <a:lnTo>
                      <a:pt x="1902" y="1013"/>
                    </a:lnTo>
                    <a:lnTo>
                      <a:pt x="1751" y="1134"/>
                    </a:lnTo>
                    <a:lnTo>
                      <a:pt x="1600" y="1260"/>
                    </a:lnTo>
                    <a:lnTo>
                      <a:pt x="1452" y="1387"/>
                    </a:lnTo>
                    <a:lnTo>
                      <a:pt x="1307" y="1517"/>
                    </a:lnTo>
                    <a:lnTo>
                      <a:pt x="1166" y="1648"/>
                    </a:lnTo>
                    <a:lnTo>
                      <a:pt x="1029" y="1780"/>
                    </a:lnTo>
                    <a:lnTo>
                      <a:pt x="897" y="1912"/>
                    </a:lnTo>
                    <a:lnTo>
                      <a:pt x="770" y="2044"/>
                    </a:lnTo>
                    <a:lnTo>
                      <a:pt x="651" y="2175"/>
                    </a:lnTo>
                    <a:lnTo>
                      <a:pt x="538" y="2304"/>
                    </a:lnTo>
                    <a:lnTo>
                      <a:pt x="433" y="2431"/>
                    </a:lnTo>
                    <a:lnTo>
                      <a:pt x="337" y="2556"/>
                    </a:lnTo>
                    <a:lnTo>
                      <a:pt x="252" y="2674"/>
                    </a:lnTo>
                    <a:lnTo>
                      <a:pt x="179" y="2785"/>
                    </a:lnTo>
                    <a:lnTo>
                      <a:pt x="119" y="2887"/>
                    </a:lnTo>
                    <a:lnTo>
                      <a:pt x="71" y="2981"/>
                    </a:lnTo>
                    <a:lnTo>
                      <a:pt x="36" y="3066"/>
                    </a:lnTo>
                    <a:lnTo>
                      <a:pt x="12" y="3142"/>
                    </a:lnTo>
                    <a:lnTo>
                      <a:pt x="0" y="3209"/>
                    </a:lnTo>
                    <a:lnTo>
                      <a:pt x="1" y="3267"/>
                    </a:lnTo>
                    <a:lnTo>
                      <a:pt x="36" y="3355"/>
                    </a:lnTo>
                    <a:lnTo>
                      <a:pt x="117" y="3404"/>
                    </a:lnTo>
                    <a:lnTo>
                      <a:pt x="174" y="3414"/>
                    </a:lnTo>
                    <a:lnTo>
                      <a:pt x="242" y="3413"/>
                    </a:lnTo>
                    <a:lnTo>
                      <a:pt x="321" y="3402"/>
                    </a:lnTo>
                    <a:lnTo>
                      <a:pt x="411" y="3381"/>
                    </a:lnTo>
                    <a:lnTo>
                      <a:pt x="511" y="3349"/>
                    </a:lnTo>
                    <a:lnTo>
                      <a:pt x="621" y="3307"/>
                    </a:lnTo>
                    <a:lnTo>
                      <a:pt x="742" y="3253"/>
                    </a:lnTo>
                    <a:lnTo>
                      <a:pt x="873" y="3188"/>
                    </a:lnTo>
                    <a:lnTo>
                      <a:pt x="1012" y="3114"/>
                    </a:lnTo>
                    <a:lnTo>
                      <a:pt x="1154" y="3031"/>
                    </a:lnTo>
                    <a:lnTo>
                      <a:pt x="1300" y="2941"/>
                    </a:lnTo>
                    <a:lnTo>
                      <a:pt x="1449" y="2845"/>
                    </a:lnTo>
                    <a:lnTo>
                      <a:pt x="1600" y="2742"/>
                    </a:lnTo>
                    <a:lnTo>
                      <a:pt x="1752" y="2633"/>
                    </a:lnTo>
                    <a:lnTo>
                      <a:pt x="1904" y="2519"/>
                    </a:lnTo>
                    <a:lnTo>
                      <a:pt x="2057" y="2401"/>
                    </a:lnTo>
                    <a:lnTo>
                      <a:pt x="2209" y="2279"/>
                    </a:lnTo>
                    <a:lnTo>
                      <a:pt x="2359" y="2154"/>
                    </a:lnTo>
                    <a:lnTo>
                      <a:pt x="2507" y="2027"/>
                    </a:lnTo>
                    <a:lnTo>
                      <a:pt x="2652" y="1897"/>
                    </a:lnTo>
                    <a:lnTo>
                      <a:pt x="2793" y="1766"/>
                    </a:lnTo>
                    <a:lnTo>
                      <a:pt x="2930" y="1634"/>
                    </a:lnTo>
                    <a:lnTo>
                      <a:pt x="3063" y="1501"/>
                    </a:lnTo>
                    <a:lnTo>
                      <a:pt x="3189" y="1370"/>
                    </a:lnTo>
                    <a:lnTo>
                      <a:pt x="3309" y="1239"/>
                    </a:lnTo>
                    <a:lnTo>
                      <a:pt x="3421" y="1109"/>
                    </a:lnTo>
                    <a:lnTo>
                      <a:pt x="3526" y="982"/>
                    </a:lnTo>
                    <a:lnTo>
                      <a:pt x="3622" y="858"/>
                    </a:lnTo>
                    <a:lnTo>
                      <a:pt x="3707" y="739"/>
                    </a:lnTo>
                    <a:lnTo>
                      <a:pt x="3780" y="629"/>
                    </a:lnTo>
                    <a:lnTo>
                      <a:pt x="3840" y="527"/>
                    </a:lnTo>
                    <a:lnTo>
                      <a:pt x="3888" y="433"/>
                    </a:lnTo>
                    <a:lnTo>
                      <a:pt x="3924" y="348"/>
                    </a:lnTo>
                    <a:lnTo>
                      <a:pt x="3947" y="272"/>
                    </a:lnTo>
                    <a:lnTo>
                      <a:pt x="3959" y="205"/>
                    </a:lnTo>
                    <a:lnTo>
                      <a:pt x="3959" y="147"/>
                    </a:lnTo>
                    <a:lnTo>
                      <a:pt x="3923" y="59"/>
                    </a:lnTo>
                    <a:lnTo>
                      <a:pt x="3842" y="10"/>
                    </a:lnTo>
                    <a:lnTo>
                      <a:pt x="3785" y="0"/>
                    </a:lnTo>
                  </a:path>
                </a:pathLst>
              </a:custGeom>
              <a:solidFill>
                <a:srgbClr val="FF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 name="Group 7">
              <a:extLst>
                <a:ext uri="{FF2B5EF4-FFF2-40B4-BE49-F238E27FC236}">
                  <a16:creationId xmlns:a16="http://schemas.microsoft.com/office/drawing/2014/main" id="{199731E7-467B-4863-B693-2B3112AC16FD}"/>
                </a:ext>
              </a:extLst>
            </p:cNvPr>
            <p:cNvGrpSpPr>
              <a:grpSpLocks/>
            </p:cNvGrpSpPr>
            <p:nvPr/>
          </p:nvGrpSpPr>
          <p:grpSpPr bwMode="auto">
            <a:xfrm>
              <a:off x="8299" y="5739"/>
              <a:ext cx="3842" cy="3842"/>
              <a:chOff x="8299" y="5739"/>
              <a:chExt cx="3842" cy="3842"/>
            </a:xfrm>
          </p:grpSpPr>
          <p:sp>
            <p:nvSpPr>
              <p:cNvPr id="27" name="Freeform 8">
                <a:extLst>
                  <a:ext uri="{FF2B5EF4-FFF2-40B4-BE49-F238E27FC236}">
                    <a16:creationId xmlns:a16="http://schemas.microsoft.com/office/drawing/2014/main" id="{D5773E52-2CAA-410F-8E29-304BDAB738D3}"/>
                  </a:ext>
                </a:extLst>
              </p:cNvPr>
              <p:cNvSpPr>
                <a:spLocks/>
              </p:cNvSpPr>
              <p:nvPr/>
            </p:nvSpPr>
            <p:spPr bwMode="auto">
              <a:xfrm>
                <a:off x="8299" y="5739"/>
                <a:ext cx="3842" cy="3842"/>
              </a:xfrm>
              <a:custGeom>
                <a:avLst/>
                <a:gdLst>
                  <a:gd name="T0" fmla="+- 0 10072 8299"/>
                  <a:gd name="T1" fmla="*/ T0 w 3842"/>
                  <a:gd name="T2" fmla="+- 0 5744 5739"/>
                  <a:gd name="T3" fmla="*/ 5744 h 3842"/>
                  <a:gd name="T4" fmla="+- 0 9780 8299"/>
                  <a:gd name="T5" fmla="*/ T4 w 3842"/>
                  <a:gd name="T6" fmla="+- 0 5789 5739"/>
                  <a:gd name="T7" fmla="*/ 5789 h 3842"/>
                  <a:gd name="T8" fmla="+- 0 9497 8299"/>
                  <a:gd name="T9" fmla="*/ T8 w 3842"/>
                  <a:gd name="T10" fmla="+- 0 5879 5739"/>
                  <a:gd name="T11" fmla="*/ 5879 h 3842"/>
                  <a:gd name="T12" fmla="+- 0 9227 8299"/>
                  <a:gd name="T13" fmla="*/ T12 w 3842"/>
                  <a:gd name="T14" fmla="+- 0 6014 5739"/>
                  <a:gd name="T15" fmla="*/ 6014 h 3842"/>
                  <a:gd name="T16" fmla="+- 0 8977 8299"/>
                  <a:gd name="T17" fmla="*/ T16 w 3842"/>
                  <a:gd name="T18" fmla="+- 0 6194 5739"/>
                  <a:gd name="T19" fmla="*/ 6194 h 3842"/>
                  <a:gd name="T20" fmla="+- 0 8754 8299"/>
                  <a:gd name="T21" fmla="*/ T20 w 3842"/>
                  <a:gd name="T22" fmla="+- 0 6417 5739"/>
                  <a:gd name="T23" fmla="*/ 6417 h 3842"/>
                  <a:gd name="T24" fmla="+- 0 8574 8299"/>
                  <a:gd name="T25" fmla="*/ T24 w 3842"/>
                  <a:gd name="T26" fmla="+- 0 6667 5739"/>
                  <a:gd name="T27" fmla="*/ 6667 h 3842"/>
                  <a:gd name="T28" fmla="+- 0 8439 8299"/>
                  <a:gd name="T29" fmla="*/ T28 w 3842"/>
                  <a:gd name="T30" fmla="+- 0 6937 5739"/>
                  <a:gd name="T31" fmla="*/ 6937 h 3842"/>
                  <a:gd name="T32" fmla="+- 0 8349 8299"/>
                  <a:gd name="T33" fmla="*/ T32 w 3842"/>
                  <a:gd name="T34" fmla="+- 0 7220 5739"/>
                  <a:gd name="T35" fmla="*/ 7220 h 3842"/>
                  <a:gd name="T36" fmla="+- 0 8304 8299"/>
                  <a:gd name="T37" fmla="*/ T36 w 3842"/>
                  <a:gd name="T38" fmla="+- 0 7512 5739"/>
                  <a:gd name="T39" fmla="*/ 7512 h 3842"/>
                  <a:gd name="T40" fmla="+- 0 8304 8299"/>
                  <a:gd name="T41" fmla="*/ T40 w 3842"/>
                  <a:gd name="T42" fmla="+- 0 7807 5739"/>
                  <a:gd name="T43" fmla="*/ 7807 h 3842"/>
                  <a:gd name="T44" fmla="+- 0 8349 8299"/>
                  <a:gd name="T45" fmla="*/ T44 w 3842"/>
                  <a:gd name="T46" fmla="+- 0 8099 5739"/>
                  <a:gd name="T47" fmla="*/ 8099 h 3842"/>
                  <a:gd name="T48" fmla="+- 0 8439 8299"/>
                  <a:gd name="T49" fmla="*/ T48 w 3842"/>
                  <a:gd name="T50" fmla="+- 0 8383 5739"/>
                  <a:gd name="T51" fmla="*/ 8383 h 3842"/>
                  <a:gd name="T52" fmla="+- 0 8574 8299"/>
                  <a:gd name="T53" fmla="*/ T52 w 3842"/>
                  <a:gd name="T54" fmla="+- 0 8652 5739"/>
                  <a:gd name="T55" fmla="*/ 8652 h 3842"/>
                  <a:gd name="T56" fmla="+- 0 8754 8299"/>
                  <a:gd name="T57" fmla="*/ T56 w 3842"/>
                  <a:gd name="T58" fmla="+- 0 8902 5739"/>
                  <a:gd name="T59" fmla="*/ 8902 h 3842"/>
                  <a:gd name="T60" fmla="+- 0 8977 8299"/>
                  <a:gd name="T61" fmla="*/ T60 w 3842"/>
                  <a:gd name="T62" fmla="+- 0 9125 5739"/>
                  <a:gd name="T63" fmla="*/ 9125 h 3842"/>
                  <a:gd name="T64" fmla="+- 0 9227 8299"/>
                  <a:gd name="T65" fmla="*/ T64 w 3842"/>
                  <a:gd name="T66" fmla="+- 0 9305 5739"/>
                  <a:gd name="T67" fmla="*/ 9305 h 3842"/>
                  <a:gd name="T68" fmla="+- 0 9497 8299"/>
                  <a:gd name="T69" fmla="*/ T68 w 3842"/>
                  <a:gd name="T70" fmla="+- 0 9440 5739"/>
                  <a:gd name="T71" fmla="*/ 9440 h 3842"/>
                  <a:gd name="T72" fmla="+- 0 9780 8299"/>
                  <a:gd name="T73" fmla="*/ T72 w 3842"/>
                  <a:gd name="T74" fmla="+- 0 9530 5739"/>
                  <a:gd name="T75" fmla="*/ 9530 h 3842"/>
                  <a:gd name="T76" fmla="+- 0 10072 8299"/>
                  <a:gd name="T77" fmla="*/ T76 w 3842"/>
                  <a:gd name="T78" fmla="+- 0 9575 5739"/>
                  <a:gd name="T79" fmla="*/ 9575 h 3842"/>
                  <a:gd name="T80" fmla="+- 0 10367 8299"/>
                  <a:gd name="T81" fmla="*/ T80 w 3842"/>
                  <a:gd name="T82" fmla="+- 0 9575 5739"/>
                  <a:gd name="T83" fmla="*/ 9575 h 3842"/>
                  <a:gd name="T84" fmla="+- 0 10659 8299"/>
                  <a:gd name="T85" fmla="*/ T84 w 3842"/>
                  <a:gd name="T86" fmla="+- 0 9530 5739"/>
                  <a:gd name="T87" fmla="*/ 9530 h 3842"/>
                  <a:gd name="T88" fmla="+- 0 10943 8299"/>
                  <a:gd name="T89" fmla="*/ T88 w 3842"/>
                  <a:gd name="T90" fmla="+- 0 9440 5739"/>
                  <a:gd name="T91" fmla="*/ 9440 h 3842"/>
                  <a:gd name="T92" fmla="+- 0 11212 8299"/>
                  <a:gd name="T93" fmla="*/ T92 w 3842"/>
                  <a:gd name="T94" fmla="+- 0 9305 5739"/>
                  <a:gd name="T95" fmla="*/ 9305 h 3842"/>
                  <a:gd name="T96" fmla="+- 0 11462 8299"/>
                  <a:gd name="T97" fmla="*/ T96 w 3842"/>
                  <a:gd name="T98" fmla="+- 0 9125 5739"/>
                  <a:gd name="T99" fmla="*/ 9125 h 3842"/>
                  <a:gd name="T100" fmla="+- 0 11685 8299"/>
                  <a:gd name="T101" fmla="*/ T100 w 3842"/>
                  <a:gd name="T102" fmla="+- 0 8902 5739"/>
                  <a:gd name="T103" fmla="*/ 8902 h 3842"/>
                  <a:gd name="T104" fmla="+- 0 11865 8299"/>
                  <a:gd name="T105" fmla="*/ T104 w 3842"/>
                  <a:gd name="T106" fmla="+- 0 8652 5739"/>
                  <a:gd name="T107" fmla="*/ 8652 h 3842"/>
                  <a:gd name="T108" fmla="+- 0 12000 8299"/>
                  <a:gd name="T109" fmla="*/ T108 w 3842"/>
                  <a:gd name="T110" fmla="+- 0 8383 5739"/>
                  <a:gd name="T111" fmla="*/ 8383 h 3842"/>
                  <a:gd name="T112" fmla="+- 0 12090 8299"/>
                  <a:gd name="T113" fmla="*/ T112 w 3842"/>
                  <a:gd name="T114" fmla="+- 0 8099 5739"/>
                  <a:gd name="T115" fmla="*/ 8099 h 3842"/>
                  <a:gd name="T116" fmla="+- 0 12135 8299"/>
                  <a:gd name="T117" fmla="*/ T116 w 3842"/>
                  <a:gd name="T118" fmla="+- 0 7807 5739"/>
                  <a:gd name="T119" fmla="*/ 7807 h 3842"/>
                  <a:gd name="T120" fmla="+- 0 12135 8299"/>
                  <a:gd name="T121" fmla="*/ T120 w 3842"/>
                  <a:gd name="T122" fmla="+- 0 7512 5739"/>
                  <a:gd name="T123" fmla="*/ 7512 h 3842"/>
                  <a:gd name="T124" fmla="+- 0 12090 8299"/>
                  <a:gd name="T125" fmla="*/ T124 w 3842"/>
                  <a:gd name="T126" fmla="+- 0 7220 5739"/>
                  <a:gd name="T127" fmla="*/ 7220 h 3842"/>
                  <a:gd name="T128" fmla="+- 0 12000 8299"/>
                  <a:gd name="T129" fmla="*/ T128 w 3842"/>
                  <a:gd name="T130" fmla="+- 0 6937 5739"/>
                  <a:gd name="T131" fmla="*/ 6937 h 3842"/>
                  <a:gd name="T132" fmla="+- 0 11865 8299"/>
                  <a:gd name="T133" fmla="*/ T132 w 3842"/>
                  <a:gd name="T134" fmla="+- 0 6667 5739"/>
                  <a:gd name="T135" fmla="*/ 6667 h 3842"/>
                  <a:gd name="T136" fmla="+- 0 11685 8299"/>
                  <a:gd name="T137" fmla="*/ T136 w 3842"/>
                  <a:gd name="T138" fmla="+- 0 6417 5739"/>
                  <a:gd name="T139" fmla="*/ 6417 h 3842"/>
                  <a:gd name="T140" fmla="+- 0 11462 8299"/>
                  <a:gd name="T141" fmla="*/ T140 w 3842"/>
                  <a:gd name="T142" fmla="+- 0 6194 5739"/>
                  <a:gd name="T143" fmla="*/ 6194 h 3842"/>
                  <a:gd name="T144" fmla="+- 0 11212 8299"/>
                  <a:gd name="T145" fmla="*/ T144 w 3842"/>
                  <a:gd name="T146" fmla="+- 0 6014 5739"/>
                  <a:gd name="T147" fmla="*/ 6014 h 3842"/>
                  <a:gd name="T148" fmla="+- 0 10943 8299"/>
                  <a:gd name="T149" fmla="*/ T148 w 3842"/>
                  <a:gd name="T150" fmla="+- 0 5879 5739"/>
                  <a:gd name="T151" fmla="*/ 5879 h 3842"/>
                  <a:gd name="T152" fmla="+- 0 10659 8299"/>
                  <a:gd name="T153" fmla="*/ T152 w 3842"/>
                  <a:gd name="T154" fmla="+- 0 5789 5739"/>
                  <a:gd name="T155" fmla="*/ 5789 h 3842"/>
                  <a:gd name="T156" fmla="+- 0 10367 8299"/>
                  <a:gd name="T157" fmla="*/ T156 w 3842"/>
                  <a:gd name="T158" fmla="+- 0 5744 5739"/>
                  <a:gd name="T159" fmla="*/ 5744 h 38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3842" h="3842">
                    <a:moveTo>
                      <a:pt x="1921" y="0"/>
                    </a:moveTo>
                    <a:lnTo>
                      <a:pt x="1773" y="5"/>
                    </a:lnTo>
                    <a:lnTo>
                      <a:pt x="1627" y="22"/>
                    </a:lnTo>
                    <a:lnTo>
                      <a:pt x="1481" y="50"/>
                    </a:lnTo>
                    <a:lnTo>
                      <a:pt x="1338" y="90"/>
                    </a:lnTo>
                    <a:lnTo>
                      <a:pt x="1198" y="140"/>
                    </a:lnTo>
                    <a:lnTo>
                      <a:pt x="1061" y="202"/>
                    </a:lnTo>
                    <a:lnTo>
                      <a:pt x="928" y="275"/>
                    </a:lnTo>
                    <a:lnTo>
                      <a:pt x="800" y="360"/>
                    </a:lnTo>
                    <a:lnTo>
                      <a:pt x="678" y="455"/>
                    </a:lnTo>
                    <a:lnTo>
                      <a:pt x="562" y="562"/>
                    </a:lnTo>
                    <a:lnTo>
                      <a:pt x="455" y="678"/>
                    </a:lnTo>
                    <a:lnTo>
                      <a:pt x="360" y="800"/>
                    </a:lnTo>
                    <a:lnTo>
                      <a:pt x="275" y="928"/>
                    </a:lnTo>
                    <a:lnTo>
                      <a:pt x="202" y="1061"/>
                    </a:lnTo>
                    <a:lnTo>
                      <a:pt x="140" y="1198"/>
                    </a:lnTo>
                    <a:lnTo>
                      <a:pt x="90" y="1338"/>
                    </a:lnTo>
                    <a:lnTo>
                      <a:pt x="50" y="1481"/>
                    </a:lnTo>
                    <a:lnTo>
                      <a:pt x="22" y="1627"/>
                    </a:lnTo>
                    <a:lnTo>
                      <a:pt x="5" y="1773"/>
                    </a:lnTo>
                    <a:lnTo>
                      <a:pt x="0" y="1921"/>
                    </a:lnTo>
                    <a:lnTo>
                      <a:pt x="5" y="2068"/>
                    </a:lnTo>
                    <a:lnTo>
                      <a:pt x="22" y="2215"/>
                    </a:lnTo>
                    <a:lnTo>
                      <a:pt x="50" y="2360"/>
                    </a:lnTo>
                    <a:lnTo>
                      <a:pt x="90" y="2503"/>
                    </a:lnTo>
                    <a:lnTo>
                      <a:pt x="140" y="2644"/>
                    </a:lnTo>
                    <a:lnTo>
                      <a:pt x="202" y="2781"/>
                    </a:lnTo>
                    <a:lnTo>
                      <a:pt x="275" y="2913"/>
                    </a:lnTo>
                    <a:lnTo>
                      <a:pt x="360" y="3041"/>
                    </a:lnTo>
                    <a:lnTo>
                      <a:pt x="455" y="3163"/>
                    </a:lnTo>
                    <a:lnTo>
                      <a:pt x="562" y="3279"/>
                    </a:lnTo>
                    <a:lnTo>
                      <a:pt x="678" y="3386"/>
                    </a:lnTo>
                    <a:lnTo>
                      <a:pt x="800" y="3482"/>
                    </a:lnTo>
                    <a:lnTo>
                      <a:pt x="928" y="3566"/>
                    </a:lnTo>
                    <a:lnTo>
                      <a:pt x="1061" y="3639"/>
                    </a:lnTo>
                    <a:lnTo>
                      <a:pt x="1198" y="3701"/>
                    </a:lnTo>
                    <a:lnTo>
                      <a:pt x="1338" y="3752"/>
                    </a:lnTo>
                    <a:lnTo>
                      <a:pt x="1481" y="3791"/>
                    </a:lnTo>
                    <a:lnTo>
                      <a:pt x="1627" y="3819"/>
                    </a:lnTo>
                    <a:lnTo>
                      <a:pt x="1773" y="3836"/>
                    </a:lnTo>
                    <a:lnTo>
                      <a:pt x="1921" y="3842"/>
                    </a:lnTo>
                    <a:lnTo>
                      <a:pt x="2068" y="3836"/>
                    </a:lnTo>
                    <a:lnTo>
                      <a:pt x="2215" y="3819"/>
                    </a:lnTo>
                    <a:lnTo>
                      <a:pt x="2360" y="3791"/>
                    </a:lnTo>
                    <a:lnTo>
                      <a:pt x="2503" y="3752"/>
                    </a:lnTo>
                    <a:lnTo>
                      <a:pt x="2644" y="3701"/>
                    </a:lnTo>
                    <a:lnTo>
                      <a:pt x="2781" y="3639"/>
                    </a:lnTo>
                    <a:lnTo>
                      <a:pt x="2913" y="3566"/>
                    </a:lnTo>
                    <a:lnTo>
                      <a:pt x="3041" y="3482"/>
                    </a:lnTo>
                    <a:lnTo>
                      <a:pt x="3163" y="3386"/>
                    </a:lnTo>
                    <a:lnTo>
                      <a:pt x="3279" y="3279"/>
                    </a:lnTo>
                    <a:lnTo>
                      <a:pt x="3386" y="3163"/>
                    </a:lnTo>
                    <a:lnTo>
                      <a:pt x="3482" y="3041"/>
                    </a:lnTo>
                    <a:lnTo>
                      <a:pt x="3566" y="2913"/>
                    </a:lnTo>
                    <a:lnTo>
                      <a:pt x="3639" y="2781"/>
                    </a:lnTo>
                    <a:lnTo>
                      <a:pt x="3701" y="2644"/>
                    </a:lnTo>
                    <a:lnTo>
                      <a:pt x="3752" y="2503"/>
                    </a:lnTo>
                    <a:lnTo>
                      <a:pt x="3791" y="2360"/>
                    </a:lnTo>
                    <a:lnTo>
                      <a:pt x="3819" y="2215"/>
                    </a:lnTo>
                    <a:lnTo>
                      <a:pt x="3836" y="2068"/>
                    </a:lnTo>
                    <a:lnTo>
                      <a:pt x="3842" y="1921"/>
                    </a:lnTo>
                    <a:lnTo>
                      <a:pt x="3836" y="1773"/>
                    </a:lnTo>
                    <a:lnTo>
                      <a:pt x="3819" y="1627"/>
                    </a:lnTo>
                    <a:lnTo>
                      <a:pt x="3791" y="1481"/>
                    </a:lnTo>
                    <a:lnTo>
                      <a:pt x="3752" y="1338"/>
                    </a:lnTo>
                    <a:lnTo>
                      <a:pt x="3701" y="1198"/>
                    </a:lnTo>
                    <a:lnTo>
                      <a:pt x="3639" y="1061"/>
                    </a:lnTo>
                    <a:lnTo>
                      <a:pt x="3566" y="928"/>
                    </a:lnTo>
                    <a:lnTo>
                      <a:pt x="3482" y="800"/>
                    </a:lnTo>
                    <a:lnTo>
                      <a:pt x="3386" y="678"/>
                    </a:lnTo>
                    <a:lnTo>
                      <a:pt x="3279" y="562"/>
                    </a:lnTo>
                    <a:lnTo>
                      <a:pt x="3163" y="455"/>
                    </a:lnTo>
                    <a:lnTo>
                      <a:pt x="3041" y="360"/>
                    </a:lnTo>
                    <a:lnTo>
                      <a:pt x="2913" y="275"/>
                    </a:lnTo>
                    <a:lnTo>
                      <a:pt x="2781" y="202"/>
                    </a:lnTo>
                    <a:lnTo>
                      <a:pt x="2644" y="140"/>
                    </a:lnTo>
                    <a:lnTo>
                      <a:pt x="2503" y="90"/>
                    </a:lnTo>
                    <a:lnTo>
                      <a:pt x="2360" y="50"/>
                    </a:lnTo>
                    <a:lnTo>
                      <a:pt x="2215" y="22"/>
                    </a:lnTo>
                    <a:lnTo>
                      <a:pt x="2068" y="5"/>
                    </a:lnTo>
                    <a:lnTo>
                      <a:pt x="1921" y="0"/>
                    </a:lnTo>
                  </a:path>
                </a:pathLst>
              </a:custGeom>
              <a:solidFill>
                <a:srgbClr val="FF8C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 name="Group 9">
              <a:extLst>
                <a:ext uri="{FF2B5EF4-FFF2-40B4-BE49-F238E27FC236}">
                  <a16:creationId xmlns:a16="http://schemas.microsoft.com/office/drawing/2014/main" id="{F0BFF054-062F-4AF5-B0B2-07164CEBD3BB}"/>
                </a:ext>
              </a:extLst>
            </p:cNvPr>
            <p:cNvGrpSpPr>
              <a:grpSpLocks/>
            </p:cNvGrpSpPr>
            <p:nvPr/>
          </p:nvGrpSpPr>
          <p:grpSpPr bwMode="auto">
            <a:xfrm>
              <a:off x="8824" y="6264"/>
              <a:ext cx="2791" cy="2791"/>
              <a:chOff x="8824" y="6264"/>
              <a:chExt cx="2791" cy="2791"/>
            </a:xfrm>
          </p:grpSpPr>
          <p:sp>
            <p:nvSpPr>
              <p:cNvPr id="26" name="Freeform 10">
                <a:extLst>
                  <a:ext uri="{FF2B5EF4-FFF2-40B4-BE49-F238E27FC236}">
                    <a16:creationId xmlns:a16="http://schemas.microsoft.com/office/drawing/2014/main" id="{D219E337-1B3D-435E-BF6C-FF4DA87F4800}"/>
                  </a:ext>
                </a:extLst>
              </p:cNvPr>
              <p:cNvSpPr>
                <a:spLocks/>
              </p:cNvSpPr>
              <p:nvPr/>
            </p:nvSpPr>
            <p:spPr bwMode="auto">
              <a:xfrm>
                <a:off x="8824" y="6264"/>
                <a:ext cx="2791" cy="2791"/>
              </a:xfrm>
              <a:custGeom>
                <a:avLst/>
                <a:gdLst>
                  <a:gd name="T0" fmla="+- 0 10113 8824"/>
                  <a:gd name="T1" fmla="*/ T0 w 2791"/>
                  <a:gd name="T2" fmla="+- 0 6268 6264"/>
                  <a:gd name="T3" fmla="*/ 6268 h 2791"/>
                  <a:gd name="T4" fmla="+- 0 9901 8824"/>
                  <a:gd name="T5" fmla="*/ T4 w 2791"/>
                  <a:gd name="T6" fmla="+- 0 6301 6264"/>
                  <a:gd name="T7" fmla="*/ 6301 h 2791"/>
                  <a:gd name="T8" fmla="+- 0 9695 8824"/>
                  <a:gd name="T9" fmla="*/ T8 w 2791"/>
                  <a:gd name="T10" fmla="+- 0 6367 6264"/>
                  <a:gd name="T11" fmla="*/ 6367 h 2791"/>
                  <a:gd name="T12" fmla="+- 0 9499 8824"/>
                  <a:gd name="T13" fmla="*/ T12 w 2791"/>
                  <a:gd name="T14" fmla="+- 0 6465 6264"/>
                  <a:gd name="T15" fmla="*/ 6465 h 2791"/>
                  <a:gd name="T16" fmla="+- 0 9317 8824"/>
                  <a:gd name="T17" fmla="*/ T16 w 2791"/>
                  <a:gd name="T18" fmla="+- 0 6595 6264"/>
                  <a:gd name="T19" fmla="*/ 6595 h 2791"/>
                  <a:gd name="T20" fmla="+- 0 9155 8824"/>
                  <a:gd name="T21" fmla="*/ T20 w 2791"/>
                  <a:gd name="T22" fmla="+- 0 6757 6264"/>
                  <a:gd name="T23" fmla="*/ 6757 h 2791"/>
                  <a:gd name="T24" fmla="+- 0 9025 8824"/>
                  <a:gd name="T25" fmla="*/ T24 w 2791"/>
                  <a:gd name="T26" fmla="+- 0 6939 6264"/>
                  <a:gd name="T27" fmla="*/ 6939 h 2791"/>
                  <a:gd name="T28" fmla="+- 0 8927 8824"/>
                  <a:gd name="T29" fmla="*/ T28 w 2791"/>
                  <a:gd name="T30" fmla="+- 0 7135 6264"/>
                  <a:gd name="T31" fmla="*/ 7135 h 2791"/>
                  <a:gd name="T32" fmla="+- 0 8861 8824"/>
                  <a:gd name="T33" fmla="*/ T32 w 2791"/>
                  <a:gd name="T34" fmla="+- 0 7341 6264"/>
                  <a:gd name="T35" fmla="*/ 7341 h 2791"/>
                  <a:gd name="T36" fmla="+- 0 8828 8824"/>
                  <a:gd name="T37" fmla="*/ T36 w 2791"/>
                  <a:gd name="T38" fmla="+- 0 7553 6264"/>
                  <a:gd name="T39" fmla="*/ 7553 h 2791"/>
                  <a:gd name="T40" fmla="+- 0 8828 8824"/>
                  <a:gd name="T41" fmla="*/ T40 w 2791"/>
                  <a:gd name="T42" fmla="+- 0 7767 6264"/>
                  <a:gd name="T43" fmla="*/ 7767 h 2791"/>
                  <a:gd name="T44" fmla="+- 0 8861 8824"/>
                  <a:gd name="T45" fmla="*/ T44 w 2791"/>
                  <a:gd name="T46" fmla="+- 0 7979 6264"/>
                  <a:gd name="T47" fmla="*/ 7979 h 2791"/>
                  <a:gd name="T48" fmla="+- 0 8927 8824"/>
                  <a:gd name="T49" fmla="*/ T48 w 2791"/>
                  <a:gd name="T50" fmla="+- 0 8185 6264"/>
                  <a:gd name="T51" fmla="*/ 8185 h 2791"/>
                  <a:gd name="T52" fmla="+- 0 9025 8824"/>
                  <a:gd name="T53" fmla="*/ T52 w 2791"/>
                  <a:gd name="T54" fmla="+- 0 8381 6264"/>
                  <a:gd name="T55" fmla="*/ 8381 h 2791"/>
                  <a:gd name="T56" fmla="+- 0 9155 8824"/>
                  <a:gd name="T57" fmla="*/ T56 w 2791"/>
                  <a:gd name="T58" fmla="+- 0 8562 6264"/>
                  <a:gd name="T59" fmla="*/ 8562 h 2791"/>
                  <a:gd name="T60" fmla="+- 0 9317 8824"/>
                  <a:gd name="T61" fmla="*/ T60 w 2791"/>
                  <a:gd name="T62" fmla="+- 0 8724 6264"/>
                  <a:gd name="T63" fmla="*/ 8724 h 2791"/>
                  <a:gd name="T64" fmla="+- 0 9499 8824"/>
                  <a:gd name="T65" fmla="*/ T64 w 2791"/>
                  <a:gd name="T66" fmla="+- 0 8855 6264"/>
                  <a:gd name="T67" fmla="*/ 8855 h 2791"/>
                  <a:gd name="T68" fmla="+- 0 9695 8824"/>
                  <a:gd name="T69" fmla="*/ T68 w 2791"/>
                  <a:gd name="T70" fmla="+- 0 8953 6264"/>
                  <a:gd name="T71" fmla="*/ 8953 h 2791"/>
                  <a:gd name="T72" fmla="+- 0 9901 8824"/>
                  <a:gd name="T73" fmla="*/ T72 w 2791"/>
                  <a:gd name="T74" fmla="+- 0 9018 6264"/>
                  <a:gd name="T75" fmla="*/ 9018 h 2791"/>
                  <a:gd name="T76" fmla="+- 0 10113 8824"/>
                  <a:gd name="T77" fmla="*/ T76 w 2791"/>
                  <a:gd name="T78" fmla="+- 0 9051 6264"/>
                  <a:gd name="T79" fmla="*/ 9051 h 2791"/>
                  <a:gd name="T80" fmla="+- 0 10327 8824"/>
                  <a:gd name="T81" fmla="*/ T80 w 2791"/>
                  <a:gd name="T82" fmla="+- 0 9051 6264"/>
                  <a:gd name="T83" fmla="*/ 9051 h 2791"/>
                  <a:gd name="T84" fmla="+- 0 10539 8824"/>
                  <a:gd name="T85" fmla="*/ T84 w 2791"/>
                  <a:gd name="T86" fmla="+- 0 9018 6264"/>
                  <a:gd name="T87" fmla="*/ 9018 h 2791"/>
                  <a:gd name="T88" fmla="+- 0 10745 8824"/>
                  <a:gd name="T89" fmla="*/ T88 w 2791"/>
                  <a:gd name="T90" fmla="+- 0 8953 6264"/>
                  <a:gd name="T91" fmla="*/ 8953 h 2791"/>
                  <a:gd name="T92" fmla="+- 0 10941 8824"/>
                  <a:gd name="T93" fmla="*/ T92 w 2791"/>
                  <a:gd name="T94" fmla="+- 0 8855 6264"/>
                  <a:gd name="T95" fmla="*/ 8855 h 2791"/>
                  <a:gd name="T96" fmla="+- 0 11122 8824"/>
                  <a:gd name="T97" fmla="*/ T96 w 2791"/>
                  <a:gd name="T98" fmla="+- 0 8724 6264"/>
                  <a:gd name="T99" fmla="*/ 8724 h 2791"/>
                  <a:gd name="T100" fmla="+- 0 11284 8824"/>
                  <a:gd name="T101" fmla="*/ T100 w 2791"/>
                  <a:gd name="T102" fmla="+- 0 8562 6264"/>
                  <a:gd name="T103" fmla="*/ 8562 h 2791"/>
                  <a:gd name="T104" fmla="+- 0 11415 8824"/>
                  <a:gd name="T105" fmla="*/ T104 w 2791"/>
                  <a:gd name="T106" fmla="+- 0 8381 6264"/>
                  <a:gd name="T107" fmla="*/ 8381 h 2791"/>
                  <a:gd name="T108" fmla="+- 0 11513 8824"/>
                  <a:gd name="T109" fmla="*/ T108 w 2791"/>
                  <a:gd name="T110" fmla="+- 0 8185 6264"/>
                  <a:gd name="T111" fmla="*/ 8185 h 2791"/>
                  <a:gd name="T112" fmla="+- 0 11578 8824"/>
                  <a:gd name="T113" fmla="*/ T112 w 2791"/>
                  <a:gd name="T114" fmla="+- 0 7979 6264"/>
                  <a:gd name="T115" fmla="*/ 7979 h 2791"/>
                  <a:gd name="T116" fmla="+- 0 11611 8824"/>
                  <a:gd name="T117" fmla="*/ T116 w 2791"/>
                  <a:gd name="T118" fmla="+- 0 7767 6264"/>
                  <a:gd name="T119" fmla="*/ 7767 h 2791"/>
                  <a:gd name="T120" fmla="+- 0 11611 8824"/>
                  <a:gd name="T121" fmla="*/ T120 w 2791"/>
                  <a:gd name="T122" fmla="+- 0 7553 6264"/>
                  <a:gd name="T123" fmla="*/ 7553 h 2791"/>
                  <a:gd name="T124" fmla="+- 0 11578 8824"/>
                  <a:gd name="T125" fmla="*/ T124 w 2791"/>
                  <a:gd name="T126" fmla="+- 0 7341 6264"/>
                  <a:gd name="T127" fmla="*/ 7341 h 2791"/>
                  <a:gd name="T128" fmla="+- 0 11513 8824"/>
                  <a:gd name="T129" fmla="*/ T128 w 2791"/>
                  <a:gd name="T130" fmla="+- 0 7135 6264"/>
                  <a:gd name="T131" fmla="*/ 7135 h 2791"/>
                  <a:gd name="T132" fmla="+- 0 11415 8824"/>
                  <a:gd name="T133" fmla="*/ T132 w 2791"/>
                  <a:gd name="T134" fmla="+- 0 6939 6264"/>
                  <a:gd name="T135" fmla="*/ 6939 h 2791"/>
                  <a:gd name="T136" fmla="+- 0 11284 8824"/>
                  <a:gd name="T137" fmla="*/ T136 w 2791"/>
                  <a:gd name="T138" fmla="+- 0 6757 6264"/>
                  <a:gd name="T139" fmla="*/ 6757 h 2791"/>
                  <a:gd name="T140" fmla="+- 0 11122 8824"/>
                  <a:gd name="T141" fmla="*/ T140 w 2791"/>
                  <a:gd name="T142" fmla="+- 0 6595 6264"/>
                  <a:gd name="T143" fmla="*/ 6595 h 2791"/>
                  <a:gd name="T144" fmla="+- 0 10941 8824"/>
                  <a:gd name="T145" fmla="*/ T144 w 2791"/>
                  <a:gd name="T146" fmla="+- 0 6465 6264"/>
                  <a:gd name="T147" fmla="*/ 6465 h 2791"/>
                  <a:gd name="T148" fmla="+- 0 10745 8824"/>
                  <a:gd name="T149" fmla="*/ T148 w 2791"/>
                  <a:gd name="T150" fmla="+- 0 6367 6264"/>
                  <a:gd name="T151" fmla="*/ 6367 h 2791"/>
                  <a:gd name="T152" fmla="+- 0 10539 8824"/>
                  <a:gd name="T153" fmla="*/ T152 w 2791"/>
                  <a:gd name="T154" fmla="+- 0 6301 6264"/>
                  <a:gd name="T155" fmla="*/ 6301 h 2791"/>
                  <a:gd name="T156" fmla="+- 0 10327 8824"/>
                  <a:gd name="T157" fmla="*/ T156 w 2791"/>
                  <a:gd name="T158" fmla="+- 0 6268 6264"/>
                  <a:gd name="T159" fmla="*/ 6268 h 27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791" h="2791">
                    <a:moveTo>
                      <a:pt x="1396" y="0"/>
                    </a:moveTo>
                    <a:lnTo>
                      <a:pt x="1289" y="4"/>
                    </a:lnTo>
                    <a:lnTo>
                      <a:pt x="1182" y="17"/>
                    </a:lnTo>
                    <a:lnTo>
                      <a:pt x="1077" y="37"/>
                    </a:lnTo>
                    <a:lnTo>
                      <a:pt x="973" y="66"/>
                    </a:lnTo>
                    <a:lnTo>
                      <a:pt x="871" y="103"/>
                    </a:lnTo>
                    <a:lnTo>
                      <a:pt x="771" y="147"/>
                    </a:lnTo>
                    <a:lnTo>
                      <a:pt x="675" y="201"/>
                    </a:lnTo>
                    <a:lnTo>
                      <a:pt x="582" y="262"/>
                    </a:lnTo>
                    <a:lnTo>
                      <a:pt x="493" y="331"/>
                    </a:lnTo>
                    <a:lnTo>
                      <a:pt x="409" y="409"/>
                    </a:lnTo>
                    <a:lnTo>
                      <a:pt x="331" y="493"/>
                    </a:lnTo>
                    <a:lnTo>
                      <a:pt x="262" y="582"/>
                    </a:lnTo>
                    <a:lnTo>
                      <a:pt x="201" y="675"/>
                    </a:lnTo>
                    <a:lnTo>
                      <a:pt x="147" y="771"/>
                    </a:lnTo>
                    <a:lnTo>
                      <a:pt x="103" y="871"/>
                    </a:lnTo>
                    <a:lnTo>
                      <a:pt x="66" y="973"/>
                    </a:lnTo>
                    <a:lnTo>
                      <a:pt x="37" y="1077"/>
                    </a:lnTo>
                    <a:lnTo>
                      <a:pt x="17" y="1182"/>
                    </a:lnTo>
                    <a:lnTo>
                      <a:pt x="4" y="1289"/>
                    </a:lnTo>
                    <a:lnTo>
                      <a:pt x="0" y="1396"/>
                    </a:lnTo>
                    <a:lnTo>
                      <a:pt x="4" y="1503"/>
                    </a:lnTo>
                    <a:lnTo>
                      <a:pt x="17" y="1609"/>
                    </a:lnTo>
                    <a:lnTo>
                      <a:pt x="37" y="1715"/>
                    </a:lnTo>
                    <a:lnTo>
                      <a:pt x="66" y="1819"/>
                    </a:lnTo>
                    <a:lnTo>
                      <a:pt x="103" y="1921"/>
                    </a:lnTo>
                    <a:lnTo>
                      <a:pt x="147" y="2020"/>
                    </a:lnTo>
                    <a:lnTo>
                      <a:pt x="201" y="2117"/>
                    </a:lnTo>
                    <a:lnTo>
                      <a:pt x="262" y="2210"/>
                    </a:lnTo>
                    <a:lnTo>
                      <a:pt x="331" y="2298"/>
                    </a:lnTo>
                    <a:lnTo>
                      <a:pt x="409" y="2382"/>
                    </a:lnTo>
                    <a:lnTo>
                      <a:pt x="493" y="2460"/>
                    </a:lnTo>
                    <a:lnTo>
                      <a:pt x="582" y="2530"/>
                    </a:lnTo>
                    <a:lnTo>
                      <a:pt x="675" y="2591"/>
                    </a:lnTo>
                    <a:lnTo>
                      <a:pt x="771" y="2644"/>
                    </a:lnTo>
                    <a:lnTo>
                      <a:pt x="871" y="2689"/>
                    </a:lnTo>
                    <a:lnTo>
                      <a:pt x="973" y="2726"/>
                    </a:lnTo>
                    <a:lnTo>
                      <a:pt x="1077" y="2754"/>
                    </a:lnTo>
                    <a:lnTo>
                      <a:pt x="1182" y="2775"/>
                    </a:lnTo>
                    <a:lnTo>
                      <a:pt x="1289" y="2787"/>
                    </a:lnTo>
                    <a:lnTo>
                      <a:pt x="1396" y="2791"/>
                    </a:lnTo>
                    <a:lnTo>
                      <a:pt x="1503" y="2787"/>
                    </a:lnTo>
                    <a:lnTo>
                      <a:pt x="1609" y="2775"/>
                    </a:lnTo>
                    <a:lnTo>
                      <a:pt x="1715" y="2754"/>
                    </a:lnTo>
                    <a:lnTo>
                      <a:pt x="1819" y="2726"/>
                    </a:lnTo>
                    <a:lnTo>
                      <a:pt x="1921" y="2689"/>
                    </a:lnTo>
                    <a:lnTo>
                      <a:pt x="2020" y="2644"/>
                    </a:lnTo>
                    <a:lnTo>
                      <a:pt x="2117" y="2591"/>
                    </a:lnTo>
                    <a:lnTo>
                      <a:pt x="2210" y="2530"/>
                    </a:lnTo>
                    <a:lnTo>
                      <a:pt x="2298" y="2460"/>
                    </a:lnTo>
                    <a:lnTo>
                      <a:pt x="2382" y="2382"/>
                    </a:lnTo>
                    <a:lnTo>
                      <a:pt x="2460" y="2298"/>
                    </a:lnTo>
                    <a:lnTo>
                      <a:pt x="2530" y="2210"/>
                    </a:lnTo>
                    <a:lnTo>
                      <a:pt x="2591" y="2117"/>
                    </a:lnTo>
                    <a:lnTo>
                      <a:pt x="2644" y="2020"/>
                    </a:lnTo>
                    <a:lnTo>
                      <a:pt x="2689" y="1921"/>
                    </a:lnTo>
                    <a:lnTo>
                      <a:pt x="2726" y="1819"/>
                    </a:lnTo>
                    <a:lnTo>
                      <a:pt x="2754" y="1715"/>
                    </a:lnTo>
                    <a:lnTo>
                      <a:pt x="2775" y="1609"/>
                    </a:lnTo>
                    <a:lnTo>
                      <a:pt x="2787" y="1503"/>
                    </a:lnTo>
                    <a:lnTo>
                      <a:pt x="2791" y="1396"/>
                    </a:lnTo>
                    <a:lnTo>
                      <a:pt x="2787" y="1289"/>
                    </a:lnTo>
                    <a:lnTo>
                      <a:pt x="2775" y="1182"/>
                    </a:lnTo>
                    <a:lnTo>
                      <a:pt x="2754" y="1077"/>
                    </a:lnTo>
                    <a:lnTo>
                      <a:pt x="2726" y="973"/>
                    </a:lnTo>
                    <a:lnTo>
                      <a:pt x="2689" y="871"/>
                    </a:lnTo>
                    <a:lnTo>
                      <a:pt x="2644" y="771"/>
                    </a:lnTo>
                    <a:lnTo>
                      <a:pt x="2591" y="675"/>
                    </a:lnTo>
                    <a:lnTo>
                      <a:pt x="2530" y="582"/>
                    </a:lnTo>
                    <a:lnTo>
                      <a:pt x="2460" y="493"/>
                    </a:lnTo>
                    <a:lnTo>
                      <a:pt x="2382" y="409"/>
                    </a:lnTo>
                    <a:lnTo>
                      <a:pt x="2298" y="331"/>
                    </a:lnTo>
                    <a:lnTo>
                      <a:pt x="2210" y="262"/>
                    </a:lnTo>
                    <a:lnTo>
                      <a:pt x="2117" y="201"/>
                    </a:lnTo>
                    <a:lnTo>
                      <a:pt x="2020" y="147"/>
                    </a:lnTo>
                    <a:lnTo>
                      <a:pt x="1921" y="103"/>
                    </a:lnTo>
                    <a:lnTo>
                      <a:pt x="1819" y="66"/>
                    </a:lnTo>
                    <a:lnTo>
                      <a:pt x="1715" y="37"/>
                    </a:lnTo>
                    <a:lnTo>
                      <a:pt x="1609" y="17"/>
                    </a:lnTo>
                    <a:lnTo>
                      <a:pt x="1503" y="4"/>
                    </a:lnTo>
                    <a:lnTo>
                      <a:pt x="1396" y="0"/>
                    </a:lnTo>
                  </a:path>
                </a:pathLst>
              </a:custGeom>
              <a:solidFill>
                <a:srgbClr val="96D3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4" name="Group 11">
              <a:extLst>
                <a:ext uri="{FF2B5EF4-FFF2-40B4-BE49-F238E27FC236}">
                  <a16:creationId xmlns:a16="http://schemas.microsoft.com/office/drawing/2014/main" id="{9A320DAC-09C4-42F3-BEB3-9AAC39770699}"/>
                </a:ext>
              </a:extLst>
            </p:cNvPr>
            <p:cNvGrpSpPr>
              <a:grpSpLocks/>
            </p:cNvGrpSpPr>
            <p:nvPr/>
          </p:nvGrpSpPr>
          <p:grpSpPr bwMode="auto">
            <a:xfrm>
              <a:off x="9391" y="6831"/>
              <a:ext cx="1658" cy="1658"/>
              <a:chOff x="9391" y="6831"/>
              <a:chExt cx="1658" cy="1658"/>
            </a:xfrm>
          </p:grpSpPr>
          <p:sp>
            <p:nvSpPr>
              <p:cNvPr id="25" name="Freeform 12">
                <a:extLst>
                  <a:ext uri="{FF2B5EF4-FFF2-40B4-BE49-F238E27FC236}">
                    <a16:creationId xmlns:a16="http://schemas.microsoft.com/office/drawing/2014/main" id="{20E7E1FA-0EBE-48D3-AB9C-54F061E88949}"/>
                  </a:ext>
                </a:extLst>
              </p:cNvPr>
              <p:cNvSpPr>
                <a:spLocks/>
              </p:cNvSpPr>
              <p:nvPr/>
            </p:nvSpPr>
            <p:spPr bwMode="auto">
              <a:xfrm>
                <a:off x="9391" y="6831"/>
                <a:ext cx="1658" cy="1658"/>
              </a:xfrm>
              <a:custGeom>
                <a:avLst/>
                <a:gdLst>
                  <a:gd name="T0" fmla="+- 0 10156 9391"/>
                  <a:gd name="T1" fmla="*/ T0 w 1658"/>
                  <a:gd name="T2" fmla="+- 0 6833 6831"/>
                  <a:gd name="T3" fmla="*/ 6833 h 1658"/>
                  <a:gd name="T4" fmla="+- 0 10030 9391"/>
                  <a:gd name="T5" fmla="*/ T4 w 1658"/>
                  <a:gd name="T6" fmla="+- 0 6852 6831"/>
                  <a:gd name="T7" fmla="*/ 6852 h 1658"/>
                  <a:gd name="T8" fmla="+- 0 9908 9391"/>
                  <a:gd name="T9" fmla="*/ T8 w 1658"/>
                  <a:gd name="T10" fmla="+- 0 6891 6831"/>
                  <a:gd name="T11" fmla="*/ 6891 h 1658"/>
                  <a:gd name="T12" fmla="+- 0 9791 9391"/>
                  <a:gd name="T13" fmla="*/ T12 w 1658"/>
                  <a:gd name="T14" fmla="+- 0 6950 6831"/>
                  <a:gd name="T15" fmla="*/ 6950 h 1658"/>
                  <a:gd name="T16" fmla="+- 0 9683 9391"/>
                  <a:gd name="T17" fmla="*/ T16 w 1658"/>
                  <a:gd name="T18" fmla="+- 0 7027 6831"/>
                  <a:gd name="T19" fmla="*/ 7027 h 1658"/>
                  <a:gd name="T20" fmla="+- 0 9587 9391"/>
                  <a:gd name="T21" fmla="*/ T20 w 1658"/>
                  <a:gd name="T22" fmla="+- 0 7123 6831"/>
                  <a:gd name="T23" fmla="*/ 7123 h 1658"/>
                  <a:gd name="T24" fmla="+- 0 9510 9391"/>
                  <a:gd name="T25" fmla="*/ T24 w 1658"/>
                  <a:gd name="T26" fmla="+- 0 7231 6831"/>
                  <a:gd name="T27" fmla="*/ 7231 h 1658"/>
                  <a:gd name="T28" fmla="+- 0 9451 9391"/>
                  <a:gd name="T29" fmla="*/ T28 w 1658"/>
                  <a:gd name="T30" fmla="+- 0 7348 6831"/>
                  <a:gd name="T31" fmla="*/ 7348 h 1658"/>
                  <a:gd name="T32" fmla="+- 0 9412 9391"/>
                  <a:gd name="T33" fmla="*/ T32 w 1658"/>
                  <a:gd name="T34" fmla="+- 0 7470 6831"/>
                  <a:gd name="T35" fmla="*/ 7470 h 1658"/>
                  <a:gd name="T36" fmla="+- 0 9393 9391"/>
                  <a:gd name="T37" fmla="*/ T36 w 1658"/>
                  <a:gd name="T38" fmla="+- 0 7596 6831"/>
                  <a:gd name="T39" fmla="*/ 7596 h 1658"/>
                  <a:gd name="T40" fmla="+- 0 9393 9391"/>
                  <a:gd name="T41" fmla="*/ T40 w 1658"/>
                  <a:gd name="T42" fmla="+- 0 7723 6831"/>
                  <a:gd name="T43" fmla="*/ 7723 h 1658"/>
                  <a:gd name="T44" fmla="+- 0 9412 9391"/>
                  <a:gd name="T45" fmla="*/ T44 w 1658"/>
                  <a:gd name="T46" fmla="+- 0 7849 6831"/>
                  <a:gd name="T47" fmla="*/ 7849 h 1658"/>
                  <a:gd name="T48" fmla="+- 0 9451 9391"/>
                  <a:gd name="T49" fmla="*/ T48 w 1658"/>
                  <a:gd name="T50" fmla="+- 0 7972 6831"/>
                  <a:gd name="T51" fmla="*/ 7972 h 1658"/>
                  <a:gd name="T52" fmla="+- 0 9510 9391"/>
                  <a:gd name="T53" fmla="*/ T52 w 1658"/>
                  <a:gd name="T54" fmla="+- 0 8088 6831"/>
                  <a:gd name="T55" fmla="*/ 8088 h 1658"/>
                  <a:gd name="T56" fmla="+- 0 9587 9391"/>
                  <a:gd name="T57" fmla="*/ T56 w 1658"/>
                  <a:gd name="T58" fmla="+- 0 8196 6831"/>
                  <a:gd name="T59" fmla="*/ 8196 h 1658"/>
                  <a:gd name="T60" fmla="+- 0 9683 9391"/>
                  <a:gd name="T61" fmla="*/ T60 w 1658"/>
                  <a:gd name="T62" fmla="+- 0 8292 6831"/>
                  <a:gd name="T63" fmla="*/ 8292 h 1658"/>
                  <a:gd name="T64" fmla="+- 0 9791 9391"/>
                  <a:gd name="T65" fmla="*/ T64 w 1658"/>
                  <a:gd name="T66" fmla="+- 0 8370 6831"/>
                  <a:gd name="T67" fmla="*/ 8370 h 1658"/>
                  <a:gd name="T68" fmla="+- 0 9908 9391"/>
                  <a:gd name="T69" fmla="*/ T68 w 1658"/>
                  <a:gd name="T70" fmla="+- 0 8428 6831"/>
                  <a:gd name="T71" fmla="*/ 8428 h 1658"/>
                  <a:gd name="T72" fmla="+- 0 10030 9391"/>
                  <a:gd name="T73" fmla="*/ T72 w 1658"/>
                  <a:gd name="T74" fmla="+- 0 8467 6831"/>
                  <a:gd name="T75" fmla="*/ 8467 h 1658"/>
                  <a:gd name="T76" fmla="+- 0 10156 9391"/>
                  <a:gd name="T77" fmla="*/ T76 w 1658"/>
                  <a:gd name="T78" fmla="+- 0 8487 6831"/>
                  <a:gd name="T79" fmla="*/ 8487 h 1658"/>
                  <a:gd name="T80" fmla="+- 0 10283 9391"/>
                  <a:gd name="T81" fmla="*/ T80 w 1658"/>
                  <a:gd name="T82" fmla="+- 0 8487 6831"/>
                  <a:gd name="T83" fmla="*/ 8487 h 1658"/>
                  <a:gd name="T84" fmla="+- 0 10409 9391"/>
                  <a:gd name="T85" fmla="*/ T84 w 1658"/>
                  <a:gd name="T86" fmla="+- 0 8467 6831"/>
                  <a:gd name="T87" fmla="*/ 8467 h 1658"/>
                  <a:gd name="T88" fmla="+- 0 10532 9391"/>
                  <a:gd name="T89" fmla="*/ T88 w 1658"/>
                  <a:gd name="T90" fmla="+- 0 8428 6831"/>
                  <a:gd name="T91" fmla="*/ 8428 h 1658"/>
                  <a:gd name="T92" fmla="+- 0 10648 9391"/>
                  <a:gd name="T93" fmla="*/ T92 w 1658"/>
                  <a:gd name="T94" fmla="+- 0 8370 6831"/>
                  <a:gd name="T95" fmla="*/ 8370 h 1658"/>
                  <a:gd name="T96" fmla="+- 0 10756 9391"/>
                  <a:gd name="T97" fmla="*/ T96 w 1658"/>
                  <a:gd name="T98" fmla="+- 0 8292 6831"/>
                  <a:gd name="T99" fmla="*/ 8292 h 1658"/>
                  <a:gd name="T100" fmla="+- 0 10852 9391"/>
                  <a:gd name="T101" fmla="*/ T100 w 1658"/>
                  <a:gd name="T102" fmla="+- 0 8196 6831"/>
                  <a:gd name="T103" fmla="*/ 8196 h 1658"/>
                  <a:gd name="T104" fmla="+- 0 10930 9391"/>
                  <a:gd name="T105" fmla="*/ T104 w 1658"/>
                  <a:gd name="T106" fmla="+- 0 8088 6831"/>
                  <a:gd name="T107" fmla="*/ 8088 h 1658"/>
                  <a:gd name="T108" fmla="+- 0 10988 9391"/>
                  <a:gd name="T109" fmla="*/ T108 w 1658"/>
                  <a:gd name="T110" fmla="+- 0 7972 6831"/>
                  <a:gd name="T111" fmla="*/ 7972 h 1658"/>
                  <a:gd name="T112" fmla="+- 0 11027 9391"/>
                  <a:gd name="T113" fmla="*/ T112 w 1658"/>
                  <a:gd name="T114" fmla="+- 0 7849 6831"/>
                  <a:gd name="T115" fmla="*/ 7849 h 1658"/>
                  <a:gd name="T116" fmla="+- 0 11047 9391"/>
                  <a:gd name="T117" fmla="*/ T116 w 1658"/>
                  <a:gd name="T118" fmla="+- 0 7723 6831"/>
                  <a:gd name="T119" fmla="*/ 7723 h 1658"/>
                  <a:gd name="T120" fmla="+- 0 11047 9391"/>
                  <a:gd name="T121" fmla="*/ T120 w 1658"/>
                  <a:gd name="T122" fmla="+- 0 7596 6831"/>
                  <a:gd name="T123" fmla="*/ 7596 h 1658"/>
                  <a:gd name="T124" fmla="+- 0 11027 9391"/>
                  <a:gd name="T125" fmla="*/ T124 w 1658"/>
                  <a:gd name="T126" fmla="+- 0 7470 6831"/>
                  <a:gd name="T127" fmla="*/ 7470 h 1658"/>
                  <a:gd name="T128" fmla="+- 0 10988 9391"/>
                  <a:gd name="T129" fmla="*/ T128 w 1658"/>
                  <a:gd name="T130" fmla="+- 0 7348 6831"/>
                  <a:gd name="T131" fmla="*/ 7348 h 1658"/>
                  <a:gd name="T132" fmla="+- 0 10930 9391"/>
                  <a:gd name="T133" fmla="*/ T132 w 1658"/>
                  <a:gd name="T134" fmla="+- 0 7231 6831"/>
                  <a:gd name="T135" fmla="*/ 7231 h 1658"/>
                  <a:gd name="T136" fmla="+- 0 10852 9391"/>
                  <a:gd name="T137" fmla="*/ T136 w 1658"/>
                  <a:gd name="T138" fmla="+- 0 7123 6831"/>
                  <a:gd name="T139" fmla="*/ 7123 h 1658"/>
                  <a:gd name="T140" fmla="+- 0 10756 9391"/>
                  <a:gd name="T141" fmla="*/ T140 w 1658"/>
                  <a:gd name="T142" fmla="+- 0 7027 6831"/>
                  <a:gd name="T143" fmla="*/ 7027 h 1658"/>
                  <a:gd name="T144" fmla="+- 0 10648 9391"/>
                  <a:gd name="T145" fmla="*/ T144 w 1658"/>
                  <a:gd name="T146" fmla="+- 0 6950 6831"/>
                  <a:gd name="T147" fmla="*/ 6950 h 1658"/>
                  <a:gd name="T148" fmla="+- 0 10532 9391"/>
                  <a:gd name="T149" fmla="*/ T148 w 1658"/>
                  <a:gd name="T150" fmla="+- 0 6891 6831"/>
                  <a:gd name="T151" fmla="*/ 6891 h 1658"/>
                  <a:gd name="T152" fmla="+- 0 10409 9391"/>
                  <a:gd name="T153" fmla="*/ T152 w 1658"/>
                  <a:gd name="T154" fmla="+- 0 6852 6831"/>
                  <a:gd name="T155" fmla="*/ 6852 h 1658"/>
                  <a:gd name="T156" fmla="+- 0 10283 9391"/>
                  <a:gd name="T157" fmla="*/ T156 w 1658"/>
                  <a:gd name="T158" fmla="+- 0 6833 6831"/>
                  <a:gd name="T159" fmla="*/ 6833 h 165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658" h="1658">
                    <a:moveTo>
                      <a:pt x="829" y="0"/>
                    </a:moveTo>
                    <a:lnTo>
                      <a:pt x="765" y="2"/>
                    </a:lnTo>
                    <a:lnTo>
                      <a:pt x="702" y="9"/>
                    </a:lnTo>
                    <a:lnTo>
                      <a:pt x="639" y="21"/>
                    </a:lnTo>
                    <a:lnTo>
                      <a:pt x="577" y="38"/>
                    </a:lnTo>
                    <a:lnTo>
                      <a:pt x="517" y="60"/>
                    </a:lnTo>
                    <a:lnTo>
                      <a:pt x="458" y="87"/>
                    </a:lnTo>
                    <a:lnTo>
                      <a:pt x="400" y="119"/>
                    </a:lnTo>
                    <a:lnTo>
                      <a:pt x="345" y="155"/>
                    </a:lnTo>
                    <a:lnTo>
                      <a:pt x="292" y="196"/>
                    </a:lnTo>
                    <a:lnTo>
                      <a:pt x="242" y="242"/>
                    </a:lnTo>
                    <a:lnTo>
                      <a:pt x="196" y="292"/>
                    </a:lnTo>
                    <a:lnTo>
                      <a:pt x="155" y="345"/>
                    </a:lnTo>
                    <a:lnTo>
                      <a:pt x="119" y="400"/>
                    </a:lnTo>
                    <a:lnTo>
                      <a:pt x="87" y="458"/>
                    </a:lnTo>
                    <a:lnTo>
                      <a:pt x="60" y="517"/>
                    </a:lnTo>
                    <a:lnTo>
                      <a:pt x="38" y="577"/>
                    </a:lnTo>
                    <a:lnTo>
                      <a:pt x="21" y="639"/>
                    </a:lnTo>
                    <a:lnTo>
                      <a:pt x="9" y="702"/>
                    </a:lnTo>
                    <a:lnTo>
                      <a:pt x="2" y="765"/>
                    </a:lnTo>
                    <a:lnTo>
                      <a:pt x="0" y="829"/>
                    </a:lnTo>
                    <a:lnTo>
                      <a:pt x="2" y="892"/>
                    </a:lnTo>
                    <a:lnTo>
                      <a:pt x="9" y="956"/>
                    </a:lnTo>
                    <a:lnTo>
                      <a:pt x="21" y="1018"/>
                    </a:lnTo>
                    <a:lnTo>
                      <a:pt x="38" y="1080"/>
                    </a:lnTo>
                    <a:lnTo>
                      <a:pt x="60" y="1141"/>
                    </a:lnTo>
                    <a:lnTo>
                      <a:pt x="87" y="1200"/>
                    </a:lnTo>
                    <a:lnTo>
                      <a:pt x="119" y="1257"/>
                    </a:lnTo>
                    <a:lnTo>
                      <a:pt x="155" y="1312"/>
                    </a:lnTo>
                    <a:lnTo>
                      <a:pt x="196" y="1365"/>
                    </a:lnTo>
                    <a:lnTo>
                      <a:pt x="242" y="1415"/>
                    </a:lnTo>
                    <a:lnTo>
                      <a:pt x="292" y="1461"/>
                    </a:lnTo>
                    <a:lnTo>
                      <a:pt x="345" y="1503"/>
                    </a:lnTo>
                    <a:lnTo>
                      <a:pt x="400" y="1539"/>
                    </a:lnTo>
                    <a:lnTo>
                      <a:pt x="458" y="1571"/>
                    </a:lnTo>
                    <a:lnTo>
                      <a:pt x="517" y="1597"/>
                    </a:lnTo>
                    <a:lnTo>
                      <a:pt x="577" y="1619"/>
                    </a:lnTo>
                    <a:lnTo>
                      <a:pt x="639" y="1636"/>
                    </a:lnTo>
                    <a:lnTo>
                      <a:pt x="702" y="1648"/>
                    </a:lnTo>
                    <a:lnTo>
                      <a:pt x="765" y="1656"/>
                    </a:lnTo>
                    <a:lnTo>
                      <a:pt x="829" y="1658"/>
                    </a:lnTo>
                    <a:lnTo>
                      <a:pt x="892" y="1656"/>
                    </a:lnTo>
                    <a:lnTo>
                      <a:pt x="956" y="1648"/>
                    </a:lnTo>
                    <a:lnTo>
                      <a:pt x="1018" y="1636"/>
                    </a:lnTo>
                    <a:lnTo>
                      <a:pt x="1080" y="1619"/>
                    </a:lnTo>
                    <a:lnTo>
                      <a:pt x="1141" y="1597"/>
                    </a:lnTo>
                    <a:lnTo>
                      <a:pt x="1200" y="1571"/>
                    </a:lnTo>
                    <a:lnTo>
                      <a:pt x="1257" y="1539"/>
                    </a:lnTo>
                    <a:lnTo>
                      <a:pt x="1312" y="1503"/>
                    </a:lnTo>
                    <a:lnTo>
                      <a:pt x="1365" y="1461"/>
                    </a:lnTo>
                    <a:lnTo>
                      <a:pt x="1415" y="1415"/>
                    </a:lnTo>
                    <a:lnTo>
                      <a:pt x="1461" y="1365"/>
                    </a:lnTo>
                    <a:lnTo>
                      <a:pt x="1503" y="1312"/>
                    </a:lnTo>
                    <a:lnTo>
                      <a:pt x="1539" y="1257"/>
                    </a:lnTo>
                    <a:lnTo>
                      <a:pt x="1571" y="1200"/>
                    </a:lnTo>
                    <a:lnTo>
                      <a:pt x="1597" y="1141"/>
                    </a:lnTo>
                    <a:lnTo>
                      <a:pt x="1619" y="1080"/>
                    </a:lnTo>
                    <a:lnTo>
                      <a:pt x="1636" y="1018"/>
                    </a:lnTo>
                    <a:lnTo>
                      <a:pt x="1648" y="956"/>
                    </a:lnTo>
                    <a:lnTo>
                      <a:pt x="1656" y="892"/>
                    </a:lnTo>
                    <a:lnTo>
                      <a:pt x="1658" y="829"/>
                    </a:lnTo>
                    <a:lnTo>
                      <a:pt x="1656" y="765"/>
                    </a:lnTo>
                    <a:lnTo>
                      <a:pt x="1648" y="702"/>
                    </a:lnTo>
                    <a:lnTo>
                      <a:pt x="1636" y="639"/>
                    </a:lnTo>
                    <a:lnTo>
                      <a:pt x="1619" y="577"/>
                    </a:lnTo>
                    <a:lnTo>
                      <a:pt x="1597" y="517"/>
                    </a:lnTo>
                    <a:lnTo>
                      <a:pt x="1571" y="458"/>
                    </a:lnTo>
                    <a:lnTo>
                      <a:pt x="1539" y="400"/>
                    </a:lnTo>
                    <a:lnTo>
                      <a:pt x="1503" y="345"/>
                    </a:lnTo>
                    <a:lnTo>
                      <a:pt x="1461" y="292"/>
                    </a:lnTo>
                    <a:lnTo>
                      <a:pt x="1415" y="242"/>
                    </a:lnTo>
                    <a:lnTo>
                      <a:pt x="1365" y="196"/>
                    </a:lnTo>
                    <a:lnTo>
                      <a:pt x="1312" y="155"/>
                    </a:lnTo>
                    <a:lnTo>
                      <a:pt x="1257" y="119"/>
                    </a:lnTo>
                    <a:lnTo>
                      <a:pt x="1200" y="87"/>
                    </a:lnTo>
                    <a:lnTo>
                      <a:pt x="1141" y="60"/>
                    </a:lnTo>
                    <a:lnTo>
                      <a:pt x="1080" y="38"/>
                    </a:lnTo>
                    <a:lnTo>
                      <a:pt x="1018" y="21"/>
                    </a:lnTo>
                    <a:lnTo>
                      <a:pt x="956" y="9"/>
                    </a:lnTo>
                    <a:lnTo>
                      <a:pt x="892" y="2"/>
                    </a:lnTo>
                    <a:lnTo>
                      <a:pt x="829" y="0"/>
                    </a:lnTo>
                  </a:path>
                </a:pathLst>
              </a:custGeom>
              <a:solidFill>
                <a:srgbClr val="005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5" name="Group 13">
              <a:extLst>
                <a:ext uri="{FF2B5EF4-FFF2-40B4-BE49-F238E27FC236}">
                  <a16:creationId xmlns:a16="http://schemas.microsoft.com/office/drawing/2014/main" id="{F2AA6FD1-9AF2-4305-89BA-85499603237B}"/>
                </a:ext>
              </a:extLst>
            </p:cNvPr>
            <p:cNvGrpSpPr>
              <a:grpSpLocks/>
            </p:cNvGrpSpPr>
            <p:nvPr/>
          </p:nvGrpSpPr>
          <p:grpSpPr bwMode="auto">
            <a:xfrm>
              <a:off x="11130" y="5739"/>
              <a:ext cx="1180" cy="1240"/>
              <a:chOff x="11130" y="5739"/>
              <a:chExt cx="1180" cy="1240"/>
            </a:xfrm>
          </p:grpSpPr>
          <p:sp>
            <p:nvSpPr>
              <p:cNvPr id="24" name="Freeform 14">
                <a:extLst>
                  <a:ext uri="{FF2B5EF4-FFF2-40B4-BE49-F238E27FC236}">
                    <a16:creationId xmlns:a16="http://schemas.microsoft.com/office/drawing/2014/main" id="{A279DAA5-16D1-4004-8CE4-D67C422AEB47}"/>
                  </a:ext>
                </a:extLst>
              </p:cNvPr>
              <p:cNvSpPr>
                <a:spLocks/>
              </p:cNvSpPr>
              <p:nvPr/>
            </p:nvSpPr>
            <p:spPr bwMode="auto">
              <a:xfrm>
                <a:off x="11130" y="5739"/>
                <a:ext cx="1180" cy="1240"/>
              </a:xfrm>
              <a:custGeom>
                <a:avLst/>
                <a:gdLst>
                  <a:gd name="T0" fmla="+- 0 11720 11130"/>
                  <a:gd name="T1" fmla="*/ T0 w 1180"/>
                  <a:gd name="T2" fmla="+- 0 5739 5739"/>
                  <a:gd name="T3" fmla="*/ 5739 h 1240"/>
                  <a:gd name="T4" fmla="+- 0 11630 11130"/>
                  <a:gd name="T5" fmla="*/ T4 w 1180"/>
                  <a:gd name="T6" fmla="+- 0 5746 5739"/>
                  <a:gd name="T7" fmla="*/ 5746 h 1240"/>
                  <a:gd name="T8" fmla="+- 0 11541 11130"/>
                  <a:gd name="T9" fmla="*/ T8 w 1180"/>
                  <a:gd name="T10" fmla="+- 0 5768 5739"/>
                  <a:gd name="T11" fmla="*/ 5768 h 1240"/>
                  <a:gd name="T12" fmla="+- 0 11456 11130"/>
                  <a:gd name="T13" fmla="*/ T12 w 1180"/>
                  <a:gd name="T14" fmla="+- 0 5804 5739"/>
                  <a:gd name="T15" fmla="*/ 5804 h 1240"/>
                  <a:gd name="T16" fmla="+- 0 11376 11130"/>
                  <a:gd name="T17" fmla="*/ T16 w 1180"/>
                  <a:gd name="T18" fmla="+- 0 5855 5739"/>
                  <a:gd name="T19" fmla="*/ 5855 h 1240"/>
                  <a:gd name="T20" fmla="+- 0 11303 11130"/>
                  <a:gd name="T21" fmla="*/ T20 w 1180"/>
                  <a:gd name="T22" fmla="+- 0 5920 5739"/>
                  <a:gd name="T23" fmla="*/ 5920 h 1240"/>
                  <a:gd name="T24" fmla="+- 0 11240 11130"/>
                  <a:gd name="T25" fmla="*/ T24 w 1180"/>
                  <a:gd name="T26" fmla="+- 0 5997 5739"/>
                  <a:gd name="T27" fmla="*/ 5997 h 1240"/>
                  <a:gd name="T28" fmla="+- 0 11192 11130"/>
                  <a:gd name="T29" fmla="*/ T28 w 1180"/>
                  <a:gd name="T30" fmla="+- 0 6081 5739"/>
                  <a:gd name="T31" fmla="*/ 6081 h 1240"/>
                  <a:gd name="T32" fmla="+- 0 11157 11130"/>
                  <a:gd name="T33" fmla="*/ T32 w 1180"/>
                  <a:gd name="T34" fmla="+- 0 6171 5739"/>
                  <a:gd name="T35" fmla="*/ 6171 h 1240"/>
                  <a:gd name="T36" fmla="+- 0 11137 11130"/>
                  <a:gd name="T37" fmla="*/ T36 w 1180"/>
                  <a:gd name="T38" fmla="+- 0 6264 5739"/>
                  <a:gd name="T39" fmla="*/ 6264 h 1240"/>
                  <a:gd name="T40" fmla="+- 0 11130 11130"/>
                  <a:gd name="T41" fmla="*/ T40 w 1180"/>
                  <a:gd name="T42" fmla="+- 0 6359 5739"/>
                  <a:gd name="T43" fmla="*/ 6359 h 1240"/>
                  <a:gd name="T44" fmla="+- 0 11132 11130"/>
                  <a:gd name="T45" fmla="*/ T44 w 1180"/>
                  <a:gd name="T46" fmla="+- 0 6406 5739"/>
                  <a:gd name="T47" fmla="*/ 6406 h 1240"/>
                  <a:gd name="T48" fmla="+- 0 11145 11130"/>
                  <a:gd name="T49" fmla="*/ T48 w 1180"/>
                  <a:gd name="T50" fmla="+- 0 6500 5739"/>
                  <a:gd name="T51" fmla="*/ 6500 h 1240"/>
                  <a:gd name="T52" fmla="+- 0 11173 11130"/>
                  <a:gd name="T53" fmla="*/ T52 w 1180"/>
                  <a:gd name="T54" fmla="+- 0 6592 5739"/>
                  <a:gd name="T55" fmla="*/ 6592 h 1240"/>
                  <a:gd name="T56" fmla="+- 0 11215 11130"/>
                  <a:gd name="T57" fmla="*/ T56 w 1180"/>
                  <a:gd name="T58" fmla="+- 0 6679 5739"/>
                  <a:gd name="T59" fmla="*/ 6679 h 1240"/>
                  <a:gd name="T60" fmla="+- 0 11270 11130"/>
                  <a:gd name="T61" fmla="*/ T60 w 1180"/>
                  <a:gd name="T62" fmla="+- 0 6760 5739"/>
                  <a:gd name="T63" fmla="*/ 6760 h 1240"/>
                  <a:gd name="T64" fmla="+- 0 11338 11130"/>
                  <a:gd name="T65" fmla="*/ T64 w 1180"/>
                  <a:gd name="T66" fmla="+- 0 6831 5739"/>
                  <a:gd name="T67" fmla="*/ 6831 h 1240"/>
                  <a:gd name="T68" fmla="+- 0 11415 11130"/>
                  <a:gd name="T69" fmla="*/ T68 w 1180"/>
                  <a:gd name="T70" fmla="+- 0 6890 5739"/>
                  <a:gd name="T71" fmla="*/ 6890 h 1240"/>
                  <a:gd name="T72" fmla="+- 0 11498 11130"/>
                  <a:gd name="T73" fmla="*/ T72 w 1180"/>
                  <a:gd name="T74" fmla="+- 0 6933 5739"/>
                  <a:gd name="T75" fmla="*/ 6933 h 1240"/>
                  <a:gd name="T76" fmla="+- 0 11585 11130"/>
                  <a:gd name="T77" fmla="*/ T76 w 1180"/>
                  <a:gd name="T78" fmla="+- 0 6962 5739"/>
                  <a:gd name="T79" fmla="*/ 6962 h 1240"/>
                  <a:gd name="T80" fmla="+- 0 11675 11130"/>
                  <a:gd name="T81" fmla="*/ T80 w 1180"/>
                  <a:gd name="T82" fmla="+- 0 6977 5739"/>
                  <a:gd name="T83" fmla="*/ 6977 h 1240"/>
                  <a:gd name="T84" fmla="+- 0 11720 11130"/>
                  <a:gd name="T85" fmla="*/ T84 w 1180"/>
                  <a:gd name="T86" fmla="+- 0 6979 5739"/>
                  <a:gd name="T87" fmla="*/ 6979 h 1240"/>
                  <a:gd name="T88" fmla="+- 0 11765 11130"/>
                  <a:gd name="T89" fmla="*/ T88 w 1180"/>
                  <a:gd name="T90" fmla="+- 0 6977 5739"/>
                  <a:gd name="T91" fmla="*/ 6977 h 1240"/>
                  <a:gd name="T92" fmla="+- 0 11855 11130"/>
                  <a:gd name="T93" fmla="*/ T92 w 1180"/>
                  <a:gd name="T94" fmla="+- 0 6962 5739"/>
                  <a:gd name="T95" fmla="*/ 6962 h 1240"/>
                  <a:gd name="T96" fmla="+- 0 11942 11130"/>
                  <a:gd name="T97" fmla="*/ T96 w 1180"/>
                  <a:gd name="T98" fmla="+- 0 6933 5739"/>
                  <a:gd name="T99" fmla="*/ 6933 h 1240"/>
                  <a:gd name="T100" fmla="+- 0 12025 11130"/>
                  <a:gd name="T101" fmla="*/ T100 w 1180"/>
                  <a:gd name="T102" fmla="+- 0 6890 5739"/>
                  <a:gd name="T103" fmla="*/ 6890 h 1240"/>
                  <a:gd name="T104" fmla="+- 0 12101 11130"/>
                  <a:gd name="T105" fmla="*/ T104 w 1180"/>
                  <a:gd name="T106" fmla="+- 0 6831 5739"/>
                  <a:gd name="T107" fmla="*/ 6831 h 1240"/>
                  <a:gd name="T108" fmla="+- 0 12170 11130"/>
                  <a:gd name="T109" fmla="*/ T108 w 1180"/>
                  <a:gd name="T110" fmla="+- 0 6760 5739"/>
                  <a:gd name="T111" fmla="*/ 6760 h 1240"/>
                  <a:gd name="T112" fmla="+- 0 12225 11130"/>
                  <a:gd name="T113" fmla="*/ T112 w 1180"/>
                  <a:gd name="T114" fmla="+- 0 6679 5739"/>
                  <a:gd name="T115" fmla="*/ 6679 h 1240"/>
                  <a:gd name="T116" fmla="+- 0 12267 11130"/>
                  <a:gd name="T117" fmla="*/ T116 w 1180"/>
                  <a:gd name="T118" fmla="+- 0 6592 5739"/>
                  <a:gd name="T119" fmla="*/ 6592 h 1240"/>
                  <a:gd name="T120" fmla="+- 0 12294 11130"/>
                  <a:gd name="T121" fmla="*/ T120 w 1180"/>
                  <a:gd name="T122" fmla="+- 0 6500 5739"/>
                  <a:gd name="T123" fmla="*/ 6500 h 1240"/>
                  <a:gd name="T124" fmla="+- 0 12308 11130"/>
                  <a:gd name="T125" fmla="*/ T124 w 1180"/>
                  <a:gd name="T126" fmla="+- 0 6406 5739"/>
                  <a:gd name="T127" fmla="*/ 6406 h 1240"/>
                  <a:gd name="T128" fmla="+- 0 12310 11130"/>
                  <a:gd name="T129" fmla="*/ T128 w 1180"/>
                  <a:gd name="T130" fmla="+- 0 6359 5739"/>
                  <a:gd name="T131" fmla="*/ 6359 h 1240"/>
                  <a:gd name="T132" fmla="+- 0 12308 11130"/>
                  <a:gd name="T133" fmla="*/ T132 w 1180"/>
                  <a:gd name="T134" fmla="+- 0 6311 5739"/>
                  <a:gd name="T135" fmla="*/ 6311 h 1240"/>
                  <a:gd name="T136" fmla="+- 0 12294 11130"/>
                  <a:gd name="T137" fmla="*/ T136 w 1180"/>
                  <a:gd name="T138" fmla="+- 0 6217 5739"/>
                  <a:gd name="T139" fmla="*/ 6217 h 1240"/>
                  <a:gd name="T140" fmla="+- 0 12267 11130"/>
                  <a:gd name="T141" fmla="*/ T140 w 1180"/>
                  <a:gd name="T142" fmla="+- 0 6125 5739"/>
                  <a:gd name="T143" fmla="*/ 6125 h 1240"/>
                  <a:gd name="T144" fmla="+- 0 12225 11130"/>
                  <a:gd name="T145" fmla="*/ T144 w 1180"/>
                  <a:gd name="T146" fmla="+- 0 6038 5739"/>
                  <a:gd name="T147" fmla="*/ 6038 h 1240"/>
                  <a:gd name="T148" fmla="+- 0 12170 11130"/>
                  <a:gd name="T149" fmla="*/ T148 w 1180"/>
                  <a:gd name="T150" fmla="+- 0 5958 5739"/>
                  <a:gd name="T151" fmla="*/ 5958 h 1240"/>
                  <a:gd name="T152" fmla="+- 0 12101 11130"/>
                  <a:gd name="T153" fmla="*/ T152 w 1180"/>
                  <a:gd name="T154" fmla="+- 0 5886 5739"/>
                  <a:gd name="T155" fmla="*/ 5886 h 1240"/>
                  <a:gd name="T156" fmla="+- 0 12025 11130"/>
                  <a:gd name="T157" fmla="*/ T156 w 1180"/>
                  <a:gd name="T158" fmla="+- 0 5828 5739"/>
                  <a:gd name="T159" fmla="*/ 5828 h 1240"/>
                  <a:gd name="T160" fmla="+- 0 11942 11130"/>
                  <a:gd name="T161" fmla="*/ T160 w 1180"/>
                  <a:gd name="T162" fmla="+- 0 5784 5739"/>
                  <a:gd name="T163" fmla="*/ 5784 h 1240"/>
                  <a:gd name="T164" fmla="+- 0 11855 11130"/>
                  <a:gd name="T165" fmla="*/ T164 w 1180"/>
                  <a:gd name="T166" fmla="+- 0 5755 5739"/>
                  <a:gd name="T167" fmla="*/ 5755 h 1240"/>
                  <a:gd name="T168" fmla="+- 0 11765 11130"/>
                  <a:gd name="T169" fmla="*/ T168 w 1180"/>
                  <a:gd name="T170" fmla="+- 0 5740 5739"/>
                  <a:gd name="T171" fmla="*/ 5740 h 1240"/>
                  <a:gd name="T172" fmla="+- 0 11720 11130"/>
                  <a:gd name="T173" fmla="*/ T172 w 1180"/>
                  <a:gd name="T174" fmla="+- 0 5739 5739"/>
                  <a:gd name="T175" fmla="*/ 5739 h 124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1180" h="1240">
                    <a:moveTo>
                      <a:pt x="590" y="0"/>
                    </a:moveTo>
                    <a:lnTo>
                      <a:pt x="500" y="7"/>
                    </a:lnTo>
                    <a:lnTo>
                      <a:pt x="411" y="29"/>
                    </a:lnTo>
                    <a:lnTo>
                      <a:pt x="326" y="65"/>
                    </a:lnTo>
                    <a:lnTo>
                      <a:pt x="246" y="116"/>
                    </a:lnTo>
                    <a:lnTo>
                      <a:pt x="173" y="181"/>
                    </a:lnTo>
                    <a:lnTo>
                      <a:pt x="110" y="258"/>
                    </a:lnTo>
                    <a:lnTo>
                      <a:pt x="62" y="342"/>
                    </a:lnTo>
                    <a:lnTo>
                      <a:pt x="27" y="432"/>
                    </a:lnTo>
                    <a:lnTo>
                      <a:pt x="7" y="525"/>
                    </a:lnTo>
                    <a:lnTo>
                      <a:pt x="0" y="620"/>
                    </a:lnTo>
                    <a:lnTo>
                      <a:pt x="2" y="667"/>
                    </a:lnTo>
                    <a:lnTo>
                      <a:pt x="15" y="761"/>
                    </a:lnTo>
                    <a:lnTo>
                      <a:pt x="43" y="853"/>
                    </a:lnTo>
                    <a:lnTo>
                      <a:pt x="85" y="940"/>
                    </a:lnTo>
                    <a:lnTo>
                      <a:pt x="140" y="1021"/>
                    </a:lnTo>
                    <a:lnTo>
                      <a:pt x="208" y="1092"/>
                    </a:lnTo>
                    <a:lnTo>
                      <a:pt x="285" y="1151"/>
                    </a:lnTo>
                    <a:lnTo>
                      <a:pt x="368" y="1194"/>
                    </a:lnTo>
                    <a:lnTo>
                      <a:pt x="455" y="1223"/>
                    </a:lnTo>
                    <a:lnTo>
                      <a:pt x="545" y="1238"/>
                    </a:lnTo>
                    <a:lnTo>
                      <a:pt x="590" y="1240"/>
                    </a:lnTo>
                    <a:lnTo>
                      <a:pt x="635" y="1238"/>
                    </a:lnTo>
                    <a:lnTo>
                      <a:pt x="725" y="1223"/>
                    </a:lnTo>
                    <a:lnTo>
                      <a:pt x="812" y="1194"/>
                    </a:lnTo>
                    <a:lnTo>
                      <a:pt x="895" y="1151"/>
                    </a:lnTo>
                    <a:lnTo>
                      <a:pt x="971" y="1092"/>
                    </a:lnTo>
                    <a:lnTo>
                      <a:pt x="1040" y="1021"/>
                    </a:lnTo>
                    <a:lnTo>
                      <a:pt x="1095" y="940"/>
                    </a:lnTo>
                    <a:lnTo>
                      <a:pt x="1137" y="853"/>
                    </a:lnTo>
                    <a:lnTo>
                      <a:pt x="1164" y="761"/>
                    </a:lnTo>
                    <a:lnTo>
                      <a:pt x="1178" y="667"/>
                    </a:lnTo>
                    <a:lnTo>
                      <a:pt x="1180" y="620"/>
                    </a:lnTo>
                    <a:lnTo>
                      <a:pt x="1178" y="572"/>
                    </a:lnTo>
                    <a:lnTo>
                      <a:pt x="1164" y="478"/>
                    </a:lnTo>
                    <a:lnTo>
                      <a:pt x="1137" y="386"/>
                    </a:lnTo>
                    <a:lnTo>
                      <a:pt x="1095" y="299"/>
                    </a:lnTo>
                    <a:lnTo>
                      <a:pt x="1040" y="219"/>
                    </a:lnTo>
                    <a:lnTo>
                      <a:pt x="971" y="147"/>
                    </a:lnTo>
                    <a:lnTo>
                      <a:pt x="895" y="89"/>
                    </a:lnTo>
                    <a:lnTo>
                      <a:pt x="812" y="45"/>
                    </a:lnTo>
                    <a:lnTo>
                      <a:pt x="725" y="16"/>
                    </a:lnTo>
                    <a:lnTo>
                      <a:pt x="635" y="1"/>
                    </a:lnTo>
                    <a:lnTo>
                      <a:pt x="590" y="0"/>
                    </a:lnTo>
                  </a:path>
                </a:pathLst>
              </a:custGeom>
              <a:solidFill>
                <a:srgbClr val="FF8C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6" name="Group 15">
              <a:extLst>
                <a:ext uri="{FF2B5EF4-FFF2-40B4-BE49-F238E27FC236}">
                  <a16:creationId xmlns:a16="http://schemas.microsoft.com/office/drawing/2014/main" id="{392BDD22-91B1-4EBF-B986-16CAD4347BC3}"/>
                </a:ext>
              </a:extLst>
            </p:cNvPr>
            <p:cNvGrpSpPr>
              <a:grpSpLocks/>
            </p:cNvGrpSpPr>
            <p:nvPr/>
          </p:nvGrpSpPr>
          <p:grpSpPr bwMode="auto">
            <a:xfrm>
              <a:off x="0" y="0"/>
              <a:ext cx="20480" cy="15360"/>
              <a:chOff x="0" y="0"/>
              <a:chExt cx="20480" cy="15360"/>
            </a:xfrm>
          </p:grpSpPr>
          <p:sp>
            <p:nvSpPr>
              <p:cNvPr id="17" name="Freeform 16">
                <a:extLst>
                  <a:ext uri="{FF2B5EF4-FFF2-40B4-BE49-F238E27FC236}">
                    <a16:creationId xmlns:a16="http://schemas.microsoft.com/office/drawing/2014/main" id="{40855918-CFDB-4F43-A37A-CFA22680C18B}"/>
                  </a:ext>
                </a:extLst>
              </p:cNvPr>
              <p:cNvSpPr>
                <a:spLocks/>
              </p:cNvSpPr>
              <p:nvPr/>
            </p:nvSpPr>
            <p:spPr bwMode="auto">
              <a:xfrm>
                <a:off x="0" y="0"/>
                <a:ext cx="20480" cy="15360"/>
              </a:xfrm>
              <a:custGeom>
                <a:avLst/>
                <a:gdLst>
                  <a:gd name="T0" fmla="*/ 0 w 20480"/>
                  <a:gd name="T1" fmla="*/ 15360 h 15360"/>
                  <a:gd name="T2" fmla="*/ 20480 w 20480"/>
                  <a:gd name="T3" fmla="*/ 15360 h 15360"/>
                  <a:gd name="T4" fmla="*/ 20480 w 20480"/>
                  <a:gd name="T5" fmla="*/ 0 h 15360"/>
                  <a:gd name="T6" fmla="*/ 0 w 20480"/>
                  <a:gd name="T7" fmla="*/ 0 h 15360"/>
                  <a:gd name="T8" fmla="*/ 0 w 20480"/>
                  <a:gd name="T9" fmla="*/ 15360 h 15360"/>
                </a:gdLst>
                <a:ahLst/>
                <a:cxnLst>
                  <a:cxn ang="0">
                    <a:pos x="T0" y="T1"/>
                  </a:cxn>
                  <a:cxn ang="0">
                    <a:pos x="T2" y="T3"/>
                  </a:cxn>
                  <a:cxn ang="0">
                    <a:pos x="T4" y="T5"/>
                  </a:cxn>
                  <a:cxn ang="0">
                    <a:pos x="T6" y="T7"/>
                  </a:cxn>
                  <a:cxn ang="0">
                    <a:pos x="T8" y="T9"/>
                  </a:cxn>
                </a:cxnLst>
                <a:rect l="0" t="0" r="r" b="b"/>
                <a:pathLst>
                  <a:path w="20480" h="15360">
                    <a:moveTo>
                      <a:pt x="0" y="15360"/>
                    </a:moveTo>
                    <a:lnTo>
                      <a:pt x="20480" y="15360"/>
                    </a:lnTo>
                    <a:lnTo>
                      <a:pt x="20480" y="0"/>
                    </a:lnTo>
                    <a:lnTo>
                      <a:pt x="0" y="0"/>
                    </a:lnTo>
                    <a:lnTo>
                      <a:pt x="0" y="15360"/>
                    </a:lnTo>
                    <a:close/>
                  </a:path>
                </a:pathLst>
              </a:custGeom>
              <a:noFill/>
              <a:ln w="12700">
                <a:solidFill>
                  <a:srgbClr val="4C4C4C"/>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1334759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2">
            <a:extLst>
              <a:ext uri="{FF2B5EF4-FFF2-40B4-BE49-F238E27FC236}">
                <a16:creationId xmlns:a16="http://schemas.microsoft.com/office/drawing/2014/main" id="{8195F22C-D8E5-477D-9BCF-B003C7AA09E6}"/>
              </a:ext>
            </a:extLst>
          </p:cNvPr>
          <p:cNvGrpSpPr>
            <a:grpSpLocks/>
          </p:cNvGrpSpPr>
          <p:nvPr/>
        </p:nvGrpSpPr>
        <p:grpSpPr bwMode="auto">
          <a:xfrm>
            <a:off x="1742170" y="166943"/>
            <a:ext cx="8698818" cy="6524113"/>
            <a:chOff x="0" y="0"/>
            <a:chExt cx="20480" cy="15360"/>
          </a:xfrm>
        </p:grpSpPr>
        <p:grpSp>
          <p:nvGrpSpPr>
            <p:cNvPr id="8" name="Group 3">
              <a:extLst>
                <a:ext uri="{FF2B5EF4-FFF2-40B4-BE49-F238E27FC236}">
                  <a16:creationId xmlns:a16="http://schemas.microsoft.com/office/drawing/2014/main" id="{77A81831-FB5A-408C-828E-080B364116B5}"/>
                </a:ext>
              </a:extLst>
            </p:cNvPr>
            <p:cNvGrpSpPr>
              <a:grpSpLocks/>
            </p:cNvGrpSpPr>
            <p:nvPr/>
          </p:nvGrpSpPr>
          <p:grpSpPr bwMode="auto">
            <a:xfrm>
              <a:off x="3000" y="440"/>
              <a:ext cx="14480" cy="14480"/>
              <a:chOff x="3000" y="440"/>
              <a:chExt cx="14480" cy="14480"/>
            </a:xfrm>
          </p:grpSpPr>
          <p:sp>
            <p:nvSpPr>
              <p:cNvPr id="33" name="Freeform 4">
                <a:extLst>
                  <a:ext uri="{FF2B5EF4-FFF2-40B4-BE49-F238E27FC236}">
                    <a16:creationId xmlns:a16="http://schemas.microsoft.com/office/drawing/2014/main" id="{866AD4B9-07BB-4815-959D-D27263F95FC6}"/>
                  </a:ext>
                </a:extLst>
              </p:cNvPr>
              <p:cNvSpPr>
                <a:spLocks/>
              </p:cNvSpPr>
              <p:nvPr/>
            </p:nvSpPr>
            <p:spPr bwMode="auto">
              <a:xfrm>
                <a:off x="3000" y="440"/>
                <a:ext cx="14480" cy="14480"/>
              </a:xfrm>
              <a:custGeom>
                <a:avLst/>
                <a:gdLst>
                  <a:gd name="T0" fmla="+- 0 15762 3000"/>
                  <a:gd name="T1" fmla="*/ T0 w 14480"/>
                  <a:gd name="T2" fmla="+- 0 2997 440"/>
                  <a:gd name="T3" fmla="*/ 2997 h 14480"/>
                  <a:gd name="T4" fmla="+- 0 16441 3000"/>
                  <a:gd name="T5" fmla="*/ T4 w 14480"/>
                  <a:gd name="T6" fmla="+- 0 3940 440"/>
                  <a:gd name="T7" fmla="*/ 3940 h 14480"/>
                  <a:gd name="T8" fmla="+- 0 16950 3000"/>
                  <a:gd name="T9" fmla="*/ T8 w 14480"/>
                  <a:gd name="T10" fmla="+- 0 4956 440"/>
                  <a:gd name="T11" fmla="*/ 4956 h 14480"/>
                  <a:gd name="T12" fmla="+- 0 17289 3000"/>
                  <a:gd name="T13" fmla="*/ T12 w 14480"/>
                  <a:gd name="T14" fmla="+- 0 6024 440"/>
                  <a:gd name="T15" fmla="*/ 6024 h 14480"/>
                  <a:gd name="T16" fmla="+- 0 17459 3000"/>
                  <a:gd name="T17" fmla="*/ T16 w 14480"/>
                  <a:gd name="T18" fmla="+- 0 7125 440"/>
                  <a:gd name="T19" fmla="*/ 7125 h 14480"/>
                  <a:gd name="T20" fmla="+- 0 17459 3000"/>
                  <a:gd name="T21" fmla="*/ T20 w 14480"/>
                  <a:gd name="T22" fmla="+- 0 8235 440"/>
                  <a:gd name="T23" fmla="*/ 8235 h 14480"/>
                  <a:gd name="T24" fmla="+- 0 17289 3000"/>
                  <a:gd name="T25" fmla="*/ T24 w 14480"/>
                  <a:gd name="T26" fmla="+- 0 9336 440"/>
                  <a:gd name="T27" fmla="*/ 9336 h 14480"/>
                  <a:gd name="T28" fmla="+- 0 16950 3000"/>
                  <a:gd name="T29" fmla="*/ T28 w 14480"/>
                  <a:gd name="T30" fmla="+- 0 10404 440"/>
                  <a:gd name="T31" fmla="*/ 10404 h 14480"/>
                  <a:gd name="T32" fmla="+- 0 16441 3000"/>
                  <a:gd name="T33" fmla="*/ T32 w 14480"/>
                  <a:gd name="T34" fmla="+- 0 11420 440"/>
                  <a:gd name="T35" fmla="*/ 11420 h 14480"/>
                  <a:gd name="T36" fmla="+- 0 15762 3000"/>
                  <a:gd name="T37" fmla="*/ T36 w 14480"/>
                  <a:gd name="T38" fmla="+- 0 12363 440"/>
                  <a:gd name="T39" fmla="*/ 12363 h 14480"/>
                  <a:gd name="T40" fmla="+- 0 14923 3000"/>
                  <a:gd name="T41" fmla="*/ T40 w 14480"/>
                  <a:gd name="T42" fmla="+- 0 13202 440"/>
                  <a:gd name="T43" fmla="*/ 13202 h 14480"/>
                  <a:gd name="T44" fmla="+- 0 13980 3000"/>
                  <a:gd name="T45" fmla="*/ T44 w 14480"/>
                  <a:gd name="T46" fmla="+- 0 13881 440"/>
                  <a:gd name="T47" fmla="*/ 13881 h 14480"/>
                  <a:gd name="T48" fmla="+- 0 12964 3000"/>
                  <a:gd name="T49" fmla="*/ T48 w 14480"/>
                  <a:gd name="T50" fmla="+- 0 14390 440"/>
                  <a:gd name="T51" fmla="*/ 14390 h 14480"/>
                  <a:gd name="T52" fmla="+- 0 11896 3000"/>
                  <a:gd name="T53" fmla="*/ T52 w 14480"/>
                  <a:gd name="T54" fmla="+- 0 14729 440"/>
                  <a:gd name="T55" fmla="*/ 14729 h 14480"/>
                  <a:gd name="T56" fmla="+- 0 10795 3000"/>
                  <a:gd name="T57" fmla="*/ T56 w 14480"/>
                  <a:gd name="T58" fmla="+- 0 14899 440"/>
                  <a:gd name="T59" fmla="*/ 14899 h 14480"/>
                  <a:gd name="T60" fmla="+- 0 9685 3000"/>
                  <a:gd name="T61" fmla="*/ T60 w 14480"/>
                  <a:gd name="T62" fmla="+- 0 14899 440"/>
                  <a:gd name="T63" fmla="*/ 14899 h 14480"/>
                  <a:gd name="T64" fmla="+- 0 8584 3000"/>
                  <a:gd name="T65" fmla="*/ T64 w 14480"/>
                  <a:gd name="T66" fmla="+- 0 14729 440"/>
                  <a:gd name="T67" fmla="*/ 14729 h 14480"/>
                  <a:gd name="T68" fmla="+- 0 7516 3000"/>
                  <a:gd name="T69" fmla="*/ T68 w 14480"/>
                  <a:gd name="T70" fmla="+- 0 14390 440"/>
                  <a:gd name="T71" fmla="*/ 14390 h 14480"/>
                  <a:gd name="T72" fmla="+- 0 6500 3000"/>
                  <a:gd name="T73" fmla="*/ T72 w 14480"/>
                  <a:gd name="T74" fmla="+- 0 13881 440"/>
                  <a:gd name="T75" fmla="*/ 13881 h 14480"/>
                  <a:gd name="T76" fmla="+- 0 5557 3000"/>
                  <a:gd name="T77" fmla="*/ T76 w 14480"/>
                  <a:gd name="T78" fmla="+- 0 13202 440"/>
                  <a:gd name="T79" fmla="*/ 13202 h 14480"/>
                  <a:gd name="T80" fmla="+- 0 4718 3000"/>
                  <a:gd name="T81" fmla="*/ T80 w 14480"/>
                  <a:gd name="T82" fmla="+- 0 12363 440"/>
                  <a:gd name="T83" fmla="*/ 12363 h 14480"/>
                  <a:gd name="T84" fmla="+- 0 4039 3000"/>
                  <a:gd name="T85" fmla="*/ T84 w 14480"/>
                  <a:gd name="T86" fmla="+- 0 11420 440"/>
                  <a:gd name="T87" fmla="*/ 11420 h 14480"/>
                  <a:gd name="T88" fmla="+- 0 3530 3000"/>
                  <a:gd name="T89" fmla="*/ T88 w 14480"/>
                  <a:gd name="T90" fmla="+- 0 10404 440"/>
                  <a:gd name="T91" fmla="*/ 10404 h 14480"/>
                  <a:gd name="T92" fmla="+- 0 3191 3000"/>
                  <a:gd name="T93" fmla="*/ T92 w 14480"/>
                  <a:gd name="T94" fmla="+- 0 9336 440"/>
                  <a:gd name="T95" fmla="*/ 9336 h 14480"/>
                  <a:gd name="T96" fmla="+- 0 3021 3000"/>
                  <a:gd name="T97" fmla="*/ T96 w 14480"/>
                  <a:gd name="T98" fmla="+- 0 8235 440"/>
                  <a:gd name="T99" fmla="*/ 8235 h 14480"/>
                  <a:gd name="T100" fmla="+- 0 3021 3000"/>
                  <a:gd name="T101" fmla="*/ T100 w 14480"/>
                  <a:gd name="T102" fmla="+- 0 7125 440"/>
                  <a:gd name="T103" fmla="*/ 7125 h 14480"/>
                  <a:gd name="T104" fmla="+- 0 3191 3000"/>
                  <a:gd name="T105" fmla="*/ T104 w 14480"/>
                  <a:gd name="T106" fmla="+- 0 6024 440"/>
                  <a:gd name="T107" fmla="*/ 6024 h 14480"/>
                  <a:gd name="T108" fmla="+- 0 3530 3000"/>
                  <a:gd name="T109" fmla="*/ T108 w 14480"/>
                  <a:gd name="T110" fmla="+- 0 4956 440"/>
                  <a:gd name="T111" fmla="*/ 4956 h 14480"/>
                  <a:gd name="T112" fmla="+- 0 4039 3000"/>
                  <a:gd name="T113" fmla="*/ T112 w 14480"/>
                  <a:gd name="T114" fmla="+- 0 3940 440"/>
                  <a:gd name="T115" fmla="*/ 3940 h 14480"/>
                  <a:gd name="T116" fmla="+- 0 4718 3000"/>
                  <a:gd name="T117" fmla="*/ T116 w 14480"/>
                  <a:gd name="T118" fmla="+- 0 2997 440"/>
                  <a:gd name="T119" fmla="*/ 2997 h 14480"/>
                  <a:gd name="T120" fmla="+- 0 5557 3000"/>
                  <a:gd name="T121" fmla="*/ T120 w 14480"/>
                  <a:gd name="T122" fmla="+- 0 2158 440"/>
                  <a:gd name="T123" fmla="*/ 2158 h 14480"/>
                  <a:gd name="T124" fmla="+- 0 6500 3000"/>
                  <a:gd name="T125" fmla="*/ T124 w 14480"/>
                  <a:gd name="T126" fmla="+- 0 1479 440"/>
                  <a:gd name="T127" fmla="*/ 1479 h 14480"/>
                  <a:gd name="T128" fmla="+- 0 7516 3000"/>
                  <a:gd name="T129" fmla="*/ T128 w 14480"/>
                  <a:gd name="T130" fmla="+- 0 970 440"/>
                  <a:gd name="T131" fmla="*/ 970 h 14480"/>
                  <a:gd name="T132" fmla="+- 0 8584 3000"/>
                  <a:gd name="T133" fmla="*/ T132 w 14480"/>
                  <a:gd name="T134" fmla="+- 0 631 440"/>
                  <a:gd name="T135" fmla="*/ 631 h 14480"/>
                  <a:gd name="T136" fmla="+- 0 9685 3000"/>
                  <a:gd name="T137" fmla="*/ T136 w 14480"/>
                  <a:gd name="T138" fmla="+- 0 461 440"/>
                  <a:gd name="T139" fmla="*/ 461 h 14480"/>
                  <a:gd name="T140" fmla="+- 0 10795 3000"/>
                  <a:gd name="T141" fmla="*/ T140 w 14480"/>
                  <a:gd name="T142" fmla="+- 0 461 440"/>
                  <a:gd name="T143" fmla="*/ 461 h 14480"/>
                  <a:gd name="T144" fmla="+- 0 11896 3000"/>
                  <a:gd name="T145" fmla="*/ T144 w 14480"/>
                  <a:gd name="T146" fmla="+- 0 631 440"/>
                  <a:gd name="T147" fmla="*/ 631 h 14480"/>
                  <a:gd name="T148" fmla="+- 0 12964 3000"/>
                  <a:gd name="T149" fmla="*/ T148 w 14480"/>
                  <a:gd name="T150" fmla="+- 0 970 440"/>
                  <a:gd name="T151" fmla="*/ 970 h 14480"/>
                  <a:gd name="T152" fmla="+- 0 13980 3000"/>
                  <a:gd name="T153" fmla="*/ T152 w 14480"/>
                  <a:gd name="T154" fmla="+- 0 1479 440"/>
                  <a:gd name="T155" fmla="*/ 1479 h 14480"/>
                  <a:gd name="T156" fmla="+- 0 14923 3000"/>
                  <a:gd name="T157" fmla="*/ T156 w 14480"/>
                  <a:gd name="T158" fmla="+- 0 2158 440"/>
                  <a:gd name="T159" fmla="*/ 2158 h 144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4480" h="14480">
                    <a:moveTo>
                      <a:pt x="12359" y="2121"/>
                    </a:moveTo>
                    <a:lnTo>
                      <a:pt x="12762" y="2557"/>
                    </a:lnTo>
                    <a:lnTo>
                      <a:pt x="13123" y="3018"/>
                    </a:lnTo>
                    <a:lnTo>
                      <a:pt x="13441" y="3500"/>
                    </a:lnTo>
                    <a:lnTo>
                      <a:pt x="13717" y="4000"/>
                    </a:lnTo>
                    <a:lnTo>
                      <a:pt x="13950" y="4516"/>
                    </a:lnTo>
                    <a:lnTo>
                      <a:pt x="14141" y="5045"/>
                    </a:lnTo>
                    <a:lnTo>
                      <a:pt x="14289" y="5584"/>
                    </a:lnTo>
                    <a:lnTo>
                      <a:pt x="14395" y="6132"/>
                    </a:lnTo>
                    <a:lnTo>
                      <a:pt x="14459" y="6685"/>
                    </a:lnTo>
                    <a:lnTo>
                      <a:pt x="14480" y="7240"/>
                    </a:lnTo>
                    <a:lnTo>
                      <a:pt x="14459" y="7795"/>
                    </a:lnTo>
                    <a:lnTo>
                      <a:pt x="14395" y="8348"/>
                    </a:lnTo>
                    <a:lnTo>
                      <a:pt x="14289" y="8896"/>
                    </a:lnTo>
                    <a:lnTo>
                      <a:pt x="14141" y="9435"/>
                    </a:lnTo>
                    <a:lnTo>
                      <a:pt x="13950" y="9964"/>
                    </a:lnTo>
                    <a:lnTo>
                      <a:pt x="13717" y="10480"/>
                    </a:lnTo>
                    <a:lnTo>
                      <a:pt x="13441" y="10980"/>
                    </a:lnTo>
                    <a:lnTo>
                      <a:pt x="13123" y="11462"/>
                    </a:lnTo>
                    <a:lnTo>
                      <a:pt x="12762" y="11923"/>
                    </a:lnTo>
                    <a:lnTo>
                      <a:pt x="12359" y="12359"/>
                    </a:lnTo>
                    <a:lnTo>
                      <a:pt x="11923" y="12762"/>
                    </a:lnTo>
                    <a:lnTo>
                      <a:pt x="11462" y="13123"/>
                    </a:lnTo>
                    <a:lnTo>
                      <a:pt x="10980" y="13441"/>
                    </a:lnTo>
                    <a:lnTo>
                      <a:pt x="10480" y="13717"/>
                    </a:lnTo>
                    <a:lnTo>
                      <a:pt x="9964" y="13950"/>
                    </a:lnTo>
                    <a:lnTo>
                      <a:pt x="9435" y="14141"/>
                    </a:lnTo>
                    <a:lnTo>
                      <a:pt x="8896" y="14289"/>
                    </a:lnTo>
                    <a:lnTo>
                      <a:pt x="8348" y="14395"/>
                    </a:lnTo>
                    <a:lnTo>
                      <a:pt x="7795" y="14459"/>
                    </a:lnTo>
                    <a:lnTo>
                      <a:pt x="7240" y="14480"/>
                    </a:lnTo>
                    <a:lnTo>
                      <a:pt x="6685" y="14459"/>
                    </a:lnTo>
                    <a:lnTo>
                      <a:pt x="6132" y="14395"/>
                    </a:lnTo>
                    <a:lnTo>
                      <a:pt x="5584" y="14289"/>
                    </a:lnTo>
                    <a:lnTo>
                      <a:pt x="5045" y="14141"/>
                    </a:lnTo>
                    <a:lnTo>
                      <a:pt x="4516" y="13950"/>
                    </a:lnTo>
                    <a:lnTo>
                      <a:pt x="4000" y="13717"/>
                    </a:lnTo>
                    <a:lnTo>
                      <a:pt x="3500" y="13441"/>
                    </a:lnTo>
                    <a:lnTo>
                      <a:pt x="3018" y="13123"/>
                    </a:lnTo>
                    <a:lnTo>
                      <a:pt x="2557" y="12762"/>
                    </a:lnTo>
                    <a:lnTo>
                      <a:pt x="2121" y="12359"/>
                    </a:lnTo>
                    <a:lnTo>
                      <a:pt x="1718" y="11923"/>
                    </a:lnTo>
                    <a:lnTo>
                      <a:pt x="1357" y="11462"/>
                    </a:lnTo>
                    <a:lnTo>
                      <a:pt x="1039" y="10980"/>
                    </a:lnTo>
                    <a:lnTo>
                      <a:pt x="763" y="10480"/>
                    </a:lnTo>
                    <a:lnTo>
                      <a:pt x="530" y="9964"/>
                    </a:lnTo>
                    <a:lnTo>
                      <a:pt x="339" y="9435"/>
                    </a:lnTo>
                    <a:lnTo>
                      <a:pt x="191" y="8896"/>
                    </a:lnTo>
                    <a:lnTo>
                      <a:pt x="85" y="8348"/>
                    </a:lnTo>
                    <a:lnTo>
                      <a:pt x="21" y="7795"/>
                    </a:lnTo>
                    <a:lnTo>
                      <a:pt x="0" y="7240"/>
                    </a:lnTo>
                    <a:lnTo>
                      <a:pt x="21" y="6685"/>
                    </a:lnTo>
                    <a:lnTo>
                      <a:pt x="85" y="6132"/>
                    </a:lnTo>
                    <a:lnTo>
                      <a:pt x="191" y="5584"/>
                    </a:lnTo>
                    <a:lnTo>
                      <a:pt x="339" y="5045"/>
                    </a:lnTo>
                    <a:lnTo>
                      <a:pt x="530" y="4516"/>
                    </a:lnTo>
                    <a:lnTo>
                      <a:pt x="763" y="4000"/>
                    </a:lnTo>
                    <a:lnTo>
                      <a:pt x="1039" y="3500"/>
                    </a:lnTo>
                    <a:lnTo>
                      <a:pt x="1357" y="3018"/>
                    </a:lnTo>
                    <a:lnTo>
                      <a:pt x="1718" y="2557"/>
                    </a:lnTo>
                    <a:lnTo>
                      <a:pt x="2121" y="2121"/>
                    </a:lnTo>
                    <a:lnTo>
                      <a:pt x="2557" y="1718"/>
                    </a:lnTo>
                    <a:lnTo>
                      <a:pt x="3018" y="1357"/>
                    </a:lnTo>
                    <a:lnTo>
                      <a:pt x="3500" y="1039"/>
                    </a:lnTo>
                    <a:lnTo>
                      <a:pt x="4000" y="763"/>
                    </a:lnTo>
                    <a:lnTo>
                      <a:pt x="4516" y="530"/>
                    </a:lnTo>
                    <a:lnTo>
                      <a:pt x="5045" y="339"/>
                    </a:lnTo>
                    <a:lnTo>
                      <a:pt x="5584" y="191"/>
                    </a:lnTo>
                    <a:lnTo>
                      <a:pt x="6132" y="85"/>
                    </a:lnTo>
                    <a:lnTo>
                      <a:pt x="6685" y="21"/>
                    </a:lnTo>
                    <a:lnTo>
                      <a:pt x="7240" y="0"/>
                    </a:lnTo>
                    <a:lnTo>
                      <a:pt x="7795" y="21"/>
                    </a:lnTo>
                    <a:lnTo>
                      <a:pt x="8348" y="85"/>
                    </a:lnTo>
                    <a:lnTo>
                      <a:pt x="8896" y="191"/>
                    </a:lnTo>
                    <a:lnTo>
                      <a:pt x="9435" y="339"/>
                    </a:lnTo>
                    <a:lnTo>
                      <a:pt x="9964" y="530"/>
                    </a:lnTo>
                    <a:lnTo>
                      <a:pt x="10480" y="763"/>
                    </a:lnTo>
                    <a:lnTo>
                      <a:pt x="10980" y="1039"/>
                    </a:lnTo>
                    <a:lnTo>
                      <a:pt x="11462" y="1357"/>
                    </a:lnTo>
                    <a:lnTo>
                      <a:pt x="11923" y="1718"/>
                    </a:lnTo>
                    <a:lnTo>
                      <a:pt x="12359" y="2121"/>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9" name="Group 5">
              <a:extLst>
                <a:ext uri="{FF2B5EF4-FFF2-40B4-BE49-F238E27FC236}">
                  <a16:creationId xmlns:a16="http://schemas.microsoft.com/office/drawing/2014/main" id="{53F8DA77-EF96-4EDB-9611-555B4D4B1FAD}"/>
                </a:ext>
              </a:extLst>
            </p:cNvPr>
            <p:cNvGrpSpPr>
              <a:grpSpLocks/>
            </p:cNvGrpSpPr>
            <p:nvPr/>
          </p:nvGrpSpPr>
          <p:grpSpPr bwMode="auto">
            <a:xfrm>
              <a:off x="10154" y="2937"/>
              <a:ext cx="5574" cy="4764"/>
              <a:chOff x="10154" y="2937"/>
              <a:chExt cx="5574" cy="4764"/>
            </a:xfrm>
          </p:grpSpPr>
          <p:sp>
            <p:nvSpPr>
              <p:cNvPr id="32" name="Freeform 6">
                <a:extLst>
                  <a:ext uri="{FF2B5EF4-FFF2-40B4-BE49-F238E27FC236}">
                    <a16:creationId xmlns:a16="http://schemas.microsoft.com/office/drawing/2014/main" id="{CE970E13-88D2-465D-80A1-B14C8E4AA464}"/>
                  </a:ext>
                </a:extLst>
              </p:cNvPr>
              <p:cNvSpPr>
                <a:spLocks/>
              </p:cNvSpPr>
              <p:nvPr/>
            </p:nvSpPr>
            <p:spPr bwMode="auto">
              <a:xfrm>
                <a:off x="10154" y="2937"/>
                <a:ext cx="5574" cy="4764"/>
              </a:xfrm>
              <a:custGeom>
                <a:avLst/>
                <a:gdLst>
                  <a:gd name="T0" fmla="+- 0 15543 10154"/>
                  <a:gd name="T1" fmla="*/ T0 w 5574"/>
                  <a:gd name="T2" fmla="+- 0 2938 2937"/>
                  <a:gd name="T3" fmla="*/ 2938 h 4764"/>
                  <a:gd name="T4" fmla="+- 0 15358 10154"/>
                  <a:gd name="T5" fmla="*/ T4 w 5574"/>
                  <a:gd name="T6" fmla="+- 0 2982 2937"/>
                  <a:gd name="T7" fmla="*/ 2982 h 4764"/>
                  <a:gd name="T8" fmla="+- 0 15110 10154"/>
                  <a:gd name="T9" fmla="*/ T8 w 5574"/>
                  <a:gd name="T10" fmla="+- 0 3083 2937"/>
                  <a:gd name="T11" fmla="*/ 3083 h 4764"/>
                  <a:gd name="T12" fmla="+- 0 14802 10154"/>
                  <a:gd name="T13" fmla="*/ T12 w 5574"/>
                  <a:gd name="T14" fmla="+- 0 3244 2937"/>
                  <a:gd name="T15" fmla="*/ 3244 h 4764"/>
                  <a:gd name="T16" fmla="+- 0 14438 10154"/>
                  <a:gd name="T17" fmla="*/ T16 w 5574"/>
                  <a:gd name="T18" fmla="+- 0 3464 2937"/>
                  <a:gd name="T19" fmla="*/ 3464 h 4764"/>
                  <a:gd name="T20" fmla="+- 0 14043 10154"/>
                  <a:gd name="T21" fmla="*/ T20 w 5574"/>
                  <a:gd name="T22" fmla="+- 0 3727 2937"/>
                  <a:gd name="T23" fmla="*/ 3727 h 4764"/>
                  <a:gd name="T24" fmla="+- 0 13629 10154"/>
                  <a:gd name="T25" fmla="*/ T24 w 5574"/>
                  <a:gd name="T26" fmla="+- 0 4024 2937"/>
                  <a:gd name="T27" fmla="*/ 4024 h 4764"/>
                  <a:gd name="T28" fmla="+- 0 13204 10154"/>
                  <a:gd name="T29" fmla="*/ T28 w 5574"/>
                  <a:gd name="T30" fmla="+- 0 4348 2937"/>
                  <a:gd name="T31" fmla="*/ 4348 h 4764"/>
                  <a:gd name="T32" fmla="+- 0 12775 10154"/>
                  <a:gd name="T33" fmla="*/ T32 w 5574"/>
                  <a:gd name="T34" fmla="+- 0 4694 2937"/>
                  <a:gd name="T35" fmla="*/ 4694 h 4764"/>
                  <a:gd name="T36" fmla="+- 0 12351 10154"/>
                  <a:gd name="T37" fmla="*/ T36 w 5574"/>
                  <a:gd name="T38" fmla="+- 0 5053 2937"/>
                  <a:gd name="T39" fmla="*/ 5053 h 4764"/>
                  <a:gd name="T40" fmla="+- 0 11941 10154"/>
                  <a:gd name="T41" fmla="*/ T40 w 5574"/>
                  <a:gd name="T42" fmla="+- 0 5419 2937"/>
                  <a:gd name="T43" fmla="*/ 5419 h 4764"/>
                  <a:gd name="T44" fmla="+- 0 11551 10154"/>
                  <a:gd name="T45" fmla="*/ T44 w 5574"/>
                  <a:gd name="T46" fmla="+- 0 5786 2937"/>
                  <a:gd name="T47" fmla="*/ 5786 h 4764"/>
                  <a:gd name="T48" fmla="+- 0 11190 10154"/>
                  <a:gd name="T49" fmla="*/ T48 w 5574"/>
                  <a:gd name="T50" fmla="+- 0 6146 2937"/>
                  <a:gd name="T51" fmla="*/ 6146 h 4764"/>
                  <a:gd name="T52" fmla="+- 0 10866 10154"/>
                  <a:gd name="T53" fmla="*/ T52 w 5574"/>
                  <a:gd name="T54" fmla="+- 0 6492 2937"/>
                  <a:gd name="T55" fmla="*/ 6492 h 4764"/>
                  <a:gd name="T56" fmla="+- 0 10590 10154"/>
                  <a:gd name="T57" fmla="*/ T56 w 5574"/>
                  <a:gd name="T58" fmla="+- 0 6816 2937"/>
                  <a:gd name="T59" fmla="*/ 6816 h 4764"/>
                  <a:gd name="T60" fmla="+- 0 10380 10154"/>
                  <a:gd name="T61" fmla="*/ T60 w 5574"/>
                  <a:gd name="T62" fmla="+- 0 7093 2937"/>
                  <a:gd name="T63" fmla="*/ 7093 h 4764"/>
                  <a:gd name="T64" fmla="+- 0 10240 10154"/>
                  <a:gd name="T65" fmla="*/ T64 w 5574"/>
                  <a:gd name="T66" fmla="+- 0 7321 2937"/>
                  <a:gd name="T67" fmla="*/ 7321 h 4764"/>
                  <a:gd name="T68" fmla="+- 0 10166 10154"/>
                  <a:gd name="T69" fmla="*/ T68 w 5574"/>
                  <a:gd name="T70" fmla="+- 0 7496 2937"/>
                  <a:gd name="T71" fmla="*/ 7496 h 4764"/>
                  <a:gd name="T72" fmla="+- 0 10159 10154"/>
                  <a:gd name="T73" fmla="*/ T72 w 5574"/>
                  <a:gd name="T74" fmla="+- 0 7619 2937"/>
                  <a:gd name="T75" fmla="*/ 7619 h 4764"/>
                  <a:gd name="T76" fmla="+- 0 10217 10154"/>
                  <a:gd name="T77" fmla="*/ T76 w 5574"/>
                  <a:gd name="T78" fmla="+- 0 7688 2937"/>
                  <a:gd name="T79" fmla="*/ 7688 h 4764"/>
                  <a:gd name="T80" fmla="+- 0 10340 10154"/>
                  <a:gd name="T81" fmla="*/ T80 w 5574"/>
                  <a:gd name="T82" fmla="+- 0 7701 2937"/>
                  <a:gd name="T83" fmla="*/ 7701 h 4764"/>
                  <a:gd name="T84" fmla="+- 0 10525 10154"/>
                  <a:gd name="T85" fmla="*/ T84 w 5574"/>
                  <a:gd name="T86" fmla="+- 0 7657 2937"/>
                  <a:gd name="T87" fmla="*/ 7657 h 4764"/>
                  <a:gd name="T88" fmla="+- 0 10772 10154"/>
                  <a:gd name="T89" fmla="*/ T88 w 5574"/>
                  <a:gd name="T90" fmla="+- 0 7555 2937"/>
                  <a:gd name="T91" fmla="*/ 7555 h 4764"/>
                  <a:gd name="T92" fmla="+- 0 11080 10154"/>
                  <a:gd name="T93" fmla="*/ T92 w 5574"/>
                  <a:gd name="T94" fmla="+- 0 7394 2937"/>
                  <a:gd name="T95" fmla="*/ 7394 h 4764"/>
                  <a:gd name="T96" fmla="+- 0 11445 10154"/>
                  <a:gd name="T97" fmla="*/ T96 w 5574"/>
                  <a:gd name="T98" fmla="+- 0 7175 2937"/>
                  <a:gd name="T99" fmla="*/ 7175 h 4764"/>
                  <a:gd name="T100" fmla="+- 0 11840 10154"/>
                  <a:gd name="T101" fmla="*/ T100 w 5574"/>
                  <a:gd name="T102" fmla="+- 0 6912 2937"/>
                  <a:gd name="T103" fmla="*/ 6912 h 4764"/>
                  <a:gd name="T104" fmla="+- 0 12254 10154"/>
                  <a:gd name="T105" fmla="*/ T104 w 5574"/>
                  <a:gd name="T106" fmla="+- 0 6615 2937"/>
                  <a:gd name="T107" fmla="*/ 6615 h 4764"/>
                  <a:gd name="T108" fmla="+- 0 12679 10154"/>
                  <a:gd name="T109" fmla="*/ T108 w 5574"/>
                  <a:gd name="T110" fmla="+- 0 6290 2937"/>
                  <a:gd name="T111" fmla="*/ 6290 h 4764"/>
                  <a:gd name="T112" fmla="+- 0 13108 10154"/>
                  <a:gd name="T113" fmla="*/ T112 w 5574"/>
                  <a:gd name="T114" fmla="+- 0 5945 2937"/>
                  <a:gd name="T115" fmla="*/ 5945 h 4764"/>
                  <a:gd name="T116" fmla="+- 0 13531 10154"/>
                  <a:gd name="T117" fmla="*/ T116 w 5574"/>
                  <a:gd name="T118" fmla="+- 0 5586 2937"/>
                  <a:gd name="T119" fmla="*/ 5586 h 4764"/>
                  <a:gd name="T120" fmla="+- 0 13942 10154"/>
                  <a:gd name="T121" fmla="*/ T120 w 5574"/>
                  <a:gd name="T122" fmla="+- 0 5220 2937"/>
                  <a:gd name="T123" fmla="*/ 5220 h 4764"/>
                  <a:gd name="T124" fmla="+- 0 14332 10154"/>
                  <a:gd name="T125" fmla="*/ T124 w 5574"/>
                  <a:gd name="T126" fmla="+- 0 4853 2937"/>
                  <a:gd name="T127" fmla="*/ 4853 h 4764"/>
                  <a:gd name="T128" fmla="+- 0 14693 10154"/>
                  <a:gd name="T129" fmla="*/ T128 w 5574"/>
                  <a:gd name="T130" fmla="+- 0 4493 2937"/>
                  <a:gd name="T131" fmla="*/ 4493 h 4764"/>
                  <a:gd name="T132" fmla="+- 0 15016 10154"/>
                  <a:gd name="T133" fmla="*/ T132 w 5574"/>
                  <a:gd name="T134" fmla="+- 0 4147 2937"/>
                  <a:gd name="T135" fmla="*/ 4147 h 4764"/>
                  <a:gd name="T136" fmla="+- 0 15293 10154"/>
                  <a:gd name="T137" fmla="*/ T136 w 5574"/>
                  <a:gd name="T138" fmla="+- 0 3823 2937"/>
                  <a:gd name="T139" fmla="*/ 3823 h 4764"/>
                  <a:gd name="T140" fmla="+- 0 15502 10154"/>
                  <a:gd name="T141" fmla="*/ T140 w 5574"/>
                  <a:gd name="T142" fmla="+- 0 3546 2937"/>
                  <a:gd name="T143" fmla="*/ 3546 h 4764"/>
                  <a:gd name="T144" fmla="+- 0 15643 10154"/>
                  <a:gd name="T145" fmla="*/ T144 w 5574"/>
                  <a:gd name="T146" fmla="+- 0 3318 2937"/>
                  <a:gd name="T147" fmla="*/ 3318 h 4764"/>
                  <a:gd name="T148" fmla="+- 0 15716 10154"/>
                  <a:gd name="T149" fmla="*/ T148 w 5574"/>
                  <a:gd name="T150" fmla="+- 0 3142 2937"/>
                  <a:gd name="T151" fmla="*/ 3142 h 4764"/>
                  <a:gd name="T152" fmla="+- 0 15724 10154"/>
                  <a:gd name="T153" fmla="*/ T152 w 5574"/>
                  <a:gd name="T154" fmla="+- 0 3020 2937"/>
                  <a:gd name="T155" fmla="*/ 3020 h 4764"/>
                  <a:gd name="T156" fmla="+- 0 15665 10154"/>
                  <a:gd name="T157" fmla="*/ T156 w 5574"/>
                  <a:gd name="T158" fmla="+- 0 2951 2937"/>
                  <a:gd name="T159" fmla="*/ 2951 h 476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5574" h="4764">
                    <a:moveTo>
                      <a:pt x="5458" y="0"/>
                    </a:moveTo>
                    <a:lnTo>
                      <a:pt x="5389" y="1"/>
                    </a:lnTo>
                    <a:lnTo>
                      <a:pt x="5304" y="16"/>
                    </a:lnTo>
                    <a:lnTo>
                      <a:pt x="5204" y="45"/>
                    </a:lnTo>
                    <a:lnTo>
                      <a:pt x="5088" y="88"/>
                    </a:lnTo>
                    <a:lnTo>
                      <a:pt x="4956" y="146"/>
                    </a:lnTo>
                    <a:lnTo>
                      <a:pt x="4810" y="219"/>
                    </a:lnTo>
                    <a:lnTo>
                      <a:pt x="4648" y="307"/>
                    </a:lnTo>
                    <a:lnTo>
                      <a:pt x="4472" y="411"/>
                    </a:lnTo>
                    <a:lnTo>
                      <a:pt x="4284" y="527"/>
                    </a:lnTo>
                    <a:lnTo>
                      <a:pt x="4089" y="654"/>
                    </a:lnTo>
                    <a:lnTo>
                      <a:pt x="3889" y="790"/>
                    </a:lnTo>
                    <a:lnTo>
                      <a:pt x="3684" y="934"/>
                    </a:lnTo>
                    <a:lnTo>
                      <a:pt x="3475" y="1087"/>
                    </a:lnTo>
                    <a:lnTo>
                      <a:pt x="3263" y="1246"/>
                    </a:lnTo>
                    <a:lnTo>
                      <a:pt x="3050" y="1411"/>
                    </a:lnTo>
                    <a:lnTo>
                      <a:pt x="2835" y="1582"/>
                    </a:lnTo>
                    <a:lnTo>
                      <a:pt x="2621" y="1757"/>
                    </a:lnTo>
                    <a:lnTo>
                      <a:pt x="2408" y="1935"/>
                    </a:lnTo>
                    <a:lnTo>
                      <a:pt x="2197" y="2116"/>
                    </a:lnTo>
                    <a:lnTo>
                      <a:pt x="1990" y="2299"/>
                    </a:lnTo>
                    <a:lnTo>
                      <a:pt x="1787" y="2482"/>
                    </a:lnTo>
                    <a:lnTo>
                      <a:pt x="1589" y="2666"/>
                    </a:lnTo>
                    <a:lnTo>
                      <a:pt x="1397" y="2849"/>
                    </a:lnTo>
                    <a:lnTo>
                      <a:pt x="1212" y="3030"/>
                    </a:lnTo>
                    <a:lnTo>
                      <a:pt x="1036" y="3209"/>
                    </a:lnTo>
                    <a:lnTo>
                      <a:pt x="869" y="3384"/>
                    </a:lnTo>
                    <a:lnTo>
                      <a:pt x="712" y="3555"/>
                    </a:lnTo>
                    <a:lnTo>
                      <a:pt x="567" y="3721"/>
                    </a:lnTo>
                    <a:lnTo>
                      <a:pt x="436" y="3879"/>
                    </a:lnTo>
                    <a:lnTo>
                      <a:pt x="322" y="4024"/>
                    </a:lnTo>
                    <a:lnTo>
                      <a:pt x="226" y="4156"/>
                    </a:lnTo>
                    <a:lnTo>
                      <a:pt x="147" y="4276"/>
                    </a:lnTo>
                    <a:lnTo>
                      <a:pt x="86" y="4384"/>
                    </a:lnTo>
                    <a:lnTo>
                      <a:pt x="40" y="4478"/>
                    </a:lnTo>
                    <a:lnTo>
                      <a:pt x="12" y="4559"/>
                    </a:lnTo>
                    <a:lnTo>
                      <a:pt x="0" y="4627"/>
                    </a:lnTo>
                    <a:lnTo>
                      <a:pt x="5" y="4682"/>
                    </a:lnTo>
                    <a:lnTo>
                      <a:pt x="26" y="4723"/>
                    </a:lnTo>
                    <a:lnTo>
                      <a:pt x="63" y="4751"/>
                    </a:lnTo>
                    <a:lnTo>
                      <a:pt x="116" y="4764"/>
                    </a:lnTo>
                    <a:lnTo>
                      <a:pt x="186" y="4764"/>
                    </a:lnTo>
                    <a:lnTo>
                      <a:pt x="270" y="4749"/>
                    </a:lnTo>
                    <a:lnTo>
                      <a:pt x="371" y="4720"/>
                    </a:lnTo>
                    <a:lnTo>
                      <a:pt x="487" y="4677"/>
                    </a:lnTo>
                    <a:lnTo>
                      <a:pt x="618" y="4618"/>
                    </a:lnTo>
                    <a:lnTo>
                      <a:pt x="765" y="4545"/>
                    </a:lnTo>
                    <a:lnTo>
                      <a:pt x="926" y="4457"/>
                    </a:lnTo>
                    <a:lnTo>
                      <a:pt x="1103" y="4354"/>
                    </a:lnTo>
                    <a:lnTo>
                      <a:pt x="1291" y="4238"/>
                    </a:lnTo>
                    <a:lnTo>
                      <a:pt x="1485" y="4111"/>
                    </a:lnTo>
                    <a:lnTo>
                      <a:pt x="1686" y="3975"/>
                    </a:lnTo>
                    <a:lnTo>
                      <a:pt x="1891" y="3830"/>
                    </a:lnTo>
                    <a:lnTo>
                      <a:pt x="2100" y="3678"/>
                    </a:lnTo>
                    <a:lnTo>
                      <a:pt x="2312" y="3519"/>
                    </a:lnTo>
                    <a:lnTo>
                      <a:pt x="2525" y="3353"/>
                    </a:lnTo>
                    <a:lnTo>
                      <a:pt x="2739" y="3183"/>
                    </a:lnTo>
                    <a:lnTo>
                      <a:pt x="2954" y="3008"/>
                    </a:lnTo>
                    <a:lnTo>
                      <a:pt x="3167" y="2830"/>
                    </a:lnTo>
                    <a:lnTo>
                      <a:pt x="3377" y="2649"/>
                    </a:lnTo>
                    <a:lnTo>
                      <a:pt x="3585" y="2466"/>
                    </a:lnTo>
                    <a:lnTo>
                      <a:pt x="3788" y="2283"/>
                    </a:lnTo>
                    <a:lnTo>
                      <a:pt x="3986" y="2099"/>
                    </a:lnTo>
                    <a:lnTo>
                      <a:pt x="4178" y="1916"/>
                    </a:lnTo>
                    <a:lnTo>
                      <a:pt x="4362" y="1735"/>
                    </a:lnTo>
                    <a:lnTo>
                      <a:pt x="4539" y="1556"/>
                    </a:lnTo>
                    <a:lnTo>
                      <a:pt x="4706" y="1381"/>
                    </a:lnTo>
                    <a:lnTo>
                      <a:pt x="4862" y="1210"/>
                    </a:lnTo>
                    <a:lnTo>
                      <a:pt x="5008" y="1043"/>
                    </a:lnTo>
                    <a:lnTo>
                      <a:pt x="5139" y="886"/>
                    </a:lnTo>
                    <a:lnTo>
                      <a:pt x="5252" y="741"/>
                    </a:lnTo>
                    <a:lnTo>
                      <a:pt x="5348" y="609"/>
                    </a:lnTo>
                    <a:lnTo>
                      <a:pt x="5427" y="488"/>
                    </a:lnTo>
                    <a:lnTo>
                      <a:pt x="5489" y="381"/>
                    </a:lnTo>
                    <a:lnTo>
                      <a:pt x="5534" y="287"/>
                    </a:lnTo>
                    <a:lnTo>
                      <a:pt x="5562" y="205"/>
                    </a:lnTo>
                    <a:lnTo>
                      <a:pt x="5574" y="137"/>
                    </a:lnTo>
                    <a:lnTo>
                      <a:pt x="5570" y="83"/>
                    </a:lnTo>
                    <a:lnTo>
                      <a:pt x="5549" y="41"/>
                    </a:lnTo>
                    <a:lnTo>
                      <a:pt x="5511" y="14"/>
                    </a:lnTo>
                    <a:lnTo>
                      <a:pt x="5458" y="0"/>
                    </a:lnTo>
                  </a:path>
                </a:pathLst>
              </a:custGeom>
              <a:solidFill>
                <a:srgbClr val="FF4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0" name="Group 7">
              <a:extLst>
                <a:ext uri="{FF2B5EF4-FFF2-40B4-BE49-F238E27FC236}">
                  <a16:creationId xmlns:a16="http://schemas.microsoft.com/office/drawing/2014/main" id="{39562BB7-5CF9-449F-8739-9C3B3B92BF2B}"/>
                </a:ext>
              </a:extLst>
            </p:cNvPr>
            <p:cNvGrpSpPr>
              <a:grpSpLocks/>
            </p:cNvGrpSpPr>
            <p:nvPr/>
          </p:nvGrpSpPr>
          <p:grpSpPr bwMode="auto">
            <a:xfrm>
              <a:off x="9676" y="4699"/>
              <a:ext cx="3958" cy="3413"/>
              <a:chOff x="9676" y="4699"/>
              <a:chExt cx="3958" cy="3413"/>
            </a:xfrm>
          </p:grpSpPr>
          <p:sp>
            <p:nvSpPr>
              <p:cNvPr id="31" name="Freeform 8">
                <a:extLst>
                  <a:ext uri="{FF2B5EF4-FFF2-40B4-BE49-F238E27FC236}">
                    <a16:creationId xmlns:a16="http://schemas.microsoft.com/office/drawing/2014/main" id="{AEB6B7D0-2EFB-40DF-BFCB-3E225E2E0E09}"/>
                  </a:ext>
                </a:extLst>
              </p:cNvPr>
              <p:cNvSpPr>
                <a:spLocks/>
              </p:cNvSpPr>
              <p:nvPr/>
            </p:nvSpPr>
            <p:spPr bwMode="auto">
              <a:xfrm>
                <a:off x="9676" y="4699"/>
                <a:ext cx="3958" cy="3413"/>
              </a:xfrm>
              <a:custGeom>
                <a:avLst/>
                <a:gdLst>
                  <a:gd name="T0" fmla="+- 0 13393 9676"/>
                  <a:gd name="T1" fmla="*/ T0 w 3958"/>
                  <a:gd name="T2" fmla="+- 0 4700 4699"/>
                  <a:gd name="T3" fmla="*/ 4700 h 3413"/>
                  <a:gd name="T4" fmla="+- 0 13225 9676"/>
                  <a:gd name="T5" fmla="*/ T4 w 3958"/>
                  <a:gd name="T6" fmla="+- 0 4732 4699"/>
                  <a:gd name="T7" fmla="*/ 4732 h 3413"/>
                  <a:gd name="T8" fmla="+- 0 13014 9676"/>
                  <a:gd name="T9" fmla="*/ T8 w 3958"/>
                  <a:gd name="T10" fmla="+- 0 4806 4699"/>
                  <a:gd name="T11" fmla="*/ 4806 h 3413"/>
                  <a:gd name="T12" fmla="+- 0 12762 9676"/>
                  <a:gd name="T13" fmla="*/ T12 w 3958"/>
                  <a:gd name="T14" fmla="+- 0 4924 4699"/>
                  <a:gd name="T15" fmla="*/ 4924 h 3413"/>
                  <a:gd name="T16" fmla="+- 0 12481 9676"/>
                  <a:gd name="T17" fmla="*/ T16 w 3958"/>
                  <a:gd name="T18" fmla="+- 0 5082 4699"/>
                  <a:gd name="T19" fmla="*/ 5082 h 3413"/>
                  <a:gd name="T20" fmla="+- 0 12186 9676"/>
                  <a:gd name="T21" fmla="*/ T20 w 3958"/>
                  <a:gd name="T22" fmla="+- 0 5268 4699"/>
                  <a:gd name="T23" fmla="*/ 5268 h 3413"/>
                  <a:gd name="T24" fmla="+- 0 11884 9676"/>
                  <a:gd name="T25" fmla="*/ T24 w 3958"/>
                  <a:gd name="T26" fmla="+- 0 5480 4699"/>
                  <a:gd name="T27" fmla="*/ 5480 h 3413"/>
                  <a:gd name="T28" fmla="+- 0 11578 9676"/>
                  <a:gd name="T29" fmla="*/ T28 w 3958"/>
                  <a:gd name="T30" fmla="+- 0 5712 4699"/>
                  <a:gd name="T31" fmla="*/ 5712 h 3413"/>
                  <a:gd name="T32" fmla="+- 0 11276 9676"/>
                  <a:gd name="T33" fmla="*/ T32 w 3958"/>
                  <a:gd name="T34" fmla="+- 0 5959 4699"/>
                  <a:gd name="T35" fmla="*/ 5959 h 3413"/>
                  <a:gd name="T36" fmla="+- 0 10983 9676"/>
                  <a:gd name="T37" fmla="*/ T36 w 3958"/>
                  <a:gd name="T38" fmla="+- 0 6216 4699"/>
                  <a:gd name="T39" fmla="*/ 6216 h 3413"/>
                  <a:gd name="T40" fmla="+- 0 10705 9676"/>
                  <a:gd name="T41" fmla="*/ T40 w 3958"/>
                  <a:gd name="T42" fmla="+- 0 6479 4699"/>
                  <a:gd name="T43" fmla="*/ 6479 h 3413"/>
                  <a:gd name="T44" fmla="+- 0 10446 9676"/>
                  <a:gd name="T45" fmla="*/ T44 w 3958"/>
                  <a:gd name="T46" fmla="+- 0 6743 4699"/>
                  <a:gd name="T47" fmla="*/ 6743 h 3413"/>
                  <a:gd name="T48" fmla="+- 0 10214 9676"/>
                  <a:gd name="T49" fmla="*/ T48 w 3958"/>
                  <a:gd name="T50" fmla="+- 0 7003 4699"/>
                  <a:gd name="T51" fmla="*/ 7003 h 3413"/>
                  <a:gd name="T52" fmla="+- 0 10013 9676"/>
                  <a:gd name="T53" fmla="*/ T52 w 3958"/>
                  <a:gd name="T54" fmla="+- 0 7255 4699"/>
                  <a:gd name="T55" fmla="*/ 7255 h 3413"/>
                  <a:gd name="T56" fmla="+- 0 9855 9676"/>
                  <a:gd name="T57" fmla="*/ T56 w 3958"/>
                  <a:gd name="T58" fmla="+- 0 7484 4699"/>
                  <a:gd name="T59" fmla="*/ 7484 h 3413"/>
                  <a:gd name="T60" fmla="+- 0 9747 9676"/>
                  <a:gd name="T61" fmla="*/ T60 w 3958"/>
                  <a:gd name="T62" fmla="+- 0 7680 4699"/>
                  <a:gd name="T63" fmla="*/ 7680 h 3413"/>
                  <a:gd name="T64" fmla="+- 0 9688 9676"/>
                  <a:gd name="T65" fmla="*/ T64 w 3958"/>
                  <a:gd name="T66" fmla="+- 0 7841 4699"/>
                  <a:gd name="T67" fmla="*/ 7841 h 3413"/>
                  <a:gd name="T68" fmla="+- 0 9677 9676"/>
                  <a:gd name="T69" fmla="*/ T68 w 3958"/>
                  <a:gd name="T70" fmla="+- 0 7966 4699"/>
                  <a:gd name="T71" fmla="*/ 7966 h 3413"/>
                  <a:gd name="T72" fmla="+- 0 9793 9676"/>
                  <a:gd name="T73" fmla="*/ T72 w 3958"/>
                  <a:gd name="T74" fmla="+- 0 8103 4699"/>
                  <a:gd name="T75" fmla="*/ 8103 h 3413"/>
                  <a:gd name="T76" fmla="+- 0 9918 9676"/>
                  <a:gd name="T77" fmla="*/ T76 w 3958"/>
                  <a:gd name="T78" fmla="+- 0 8112 4699"/>
                  <a:gd name="T79" fmla="*/ 8112 h 3413"/>
                  <a:gd name="T80" fmla="+- 0 10087 9676"/>
                  <a:gd name="T81" fmla="*/ T80 w 3958"/>
                  <a:gd name="T82" fmla="+- 0 8080 4699"/>
                  <a:gd name="T83" fmla="*/ 8080 h 3413"/>
                  <a:gd name="T84" fmla="+- 0 10297 9676"/>
                  <a:gd name="T85" fmla="*/ T84 w 3958"/>
                  <a:gd name="T86" fmla="+- 0 8006 4699"/>
                  <a:gd name="T87" fmla="*/ 8006 h 3413"/>
                  <a:gd name="T88" fmla="+- 0 10549 9676"/>
                  <a:gd name="T89" fmla="*/ T88 w 3958"/>
                  <a:gd name="T90" fmla="+- 0 7887 4699"/>
                  <a:gd name="T91" fmla="*/ 7887 h 3413"/>
                  <a:gd name="T92" fmla="+- 0 10830 9676"/>
                  <a:gd name="T93" fmla="*/ T92 w 3958"/>
                  <a:gd name="T94" fmla="+- 0 7730 4699"/>
                  <a:gd name="T95" fmla="*/ 7730 h 3413"/>
                  <a:gd name="T96" fmla="+- 0 11125 9676"/>
                  <a:gd name="T97" fmla="*/ T96 w 3958"/>
                  <a:gd name="T98" fmla="+- 0 7544 4699"/>
                  <a:gd name="T99" fmla="*/ 7544 h 3413"/>
                  <a:gd name="T100" fmla="+- 0 11428 9676"/>
                  <a:gd name="T101" fmla="*/ T100 w 3958"/>
                  <a:gd name="T102" fmla="+- 0 7332 4699"/>
                  <a:gd name="T103" fmla="*/ 7332 h 3413"/>
                  <a:gd name="T104" fmla="+- 0 11733 9676"/>
                  <a:gd name="T105" fmla="*/ T104 w 3958"/>
                  <a:gd name="T106" fmla="+- 0 7100 4699"/>
                  <a:gd name="T107" fmla="*/ 7100 h 3413"/>
                  <a:gd name="T108" fmla="+- 0 12035 9676"/>
                  <a:gd name="T109" fmla="*/ T108 w 3958"/>
                  <a:gd name="T110" fmla="+- 0 6853 4699"/>
                  <a:gd name="T111" fmla="*/ 6853 h 3413"/>
                  <a:gd name="T112" fmla="+- 0 12328 9676"/>
                  <a:gd name="T113" fmla="*/ T112 w 3958"/>
                  <a:gd name="T114" fmla="+- 0 6596 4699"/>
                  <a:gd name="T115" fmla="*/ 6596 h 3413"/>
                  <a:gd name="T116" fmla="+- 0 12606 9676"/>
                  <a:gd name="T117" fmla="*/ T116 w 3958"/>
                  <a:gd name="T118" fmla="+- 0 6333 4699"/>
                  <a:gd name="T119" fmla="*/ 6333 h 3413"/>
                  <a:gd name="T120" fmla="+- 0 12865 9676"/>
                  <a:gd name="T121" fmla="*/ T120 w 3958"/>
                  <a:gd name="T122" fmla="+- 0 6069 4699"/>
                  <a:gd name="T123" fmla="*/ 6069 h 3413"/>
                  <a:gd name="T124" fmla="+- 0 13097 9676"/>
                  <a:gd name="T125" fmla="*/ T124 w 3958"/>
                  <a:gd name="T126" fmla="+- 0 5808 4699"/>
                  <a:gd name="T127" fmla="*/ 5808 h 3413"/>
                  <a:gd name="T128" fmla="+- 0 13298 9676"/>
                  <a:gd name="T129" fmla="*/ T128 w 3958"/>
                  <a:gd name="T130" fmla="+- 0 5557 4699"/>
                  <a:gd name="T131" fmla="*/ 5557 h 3413"/>
                  <a:gd name="T132" fmla="+- 0 13456 9676"/>
                  <a:gd name="T133" fmla="*/ T132 w 3958"/>
                  <a:gd name="T134" fmla="+- 0 5328 4699"/>
                  <a:gd name="T135" fmla="*/ 5328 h 3413"/>
                  <a:gd name="T136" fmla="+- 0 13564 9676"/>
                  <a:gd name="T137" fmla="*/ T136 w 3958"/>
                  <a:gd name="T138" fmla="+- 0 5132 4699"/>
                  <a:gd name="T139" fmla="*/ 5132 h 3413"/>
                  <a:gd name="T140" fmla="+- 0 13623 9676"/>
                  <a:gd name="T141" fmla="*/ T140 w 3958"/>
                  <a:gd name="T142" fmla="+- 0 4971 4699"/>
                  <a:gd name="T143" fmla="*/ 4971 h 3413"/>
                  <a:gd name="T144" fmla="+- 0 13635 9676"/>
                  <a:gd name="T145" fmla="*/ T144 w 3958"/>
                  <a:gd name="T146" fmla="+- 0 4846 4699"/>
                  <a:gd name="T147" fmla="*/ 4846 h 3413"/>
                  <a:gd name="T148" fmla="+- 0 13518 9676"/>
                  <a:gd name="T149" fmla="*/ T148 w 3958"/>
                  <a:gd name="T150" fmla="+- 0 4709 4699"/>
                  <a:gd name="T151" fmla="*/ 4709 h 341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Lst>
                <a:rect l="0" t="0" r="r" b="b"/>
                <a:pathLst>
                  <a:path w="3958" h="3413">
                    <a:moveTo>
                      <a:pt x="3785" y="0"/>
                    </a:moveTo>
                    <a:lnTo>
                      <a:pt x="3717" y="1"/>
                    </a:lnTo>
                    <a:lnTo>
                      <a:pt x="3638" y="11"/>
                    </a:lnTo>
                    <a:lnTo>
                      <a:pt x="3549" y="33"/>
                    </a:lnTo>
                    <a:lnTo>
                      <a:pt x="3448" y="64"/>
                    </a:lnTo>
                    <a:lnTo>
                      <a:pt x="3338" y="107"/>
                    </a:lnTo>
                    <a:lnTo>
                      <a:pt x="3217" y="161"/>
                    </a:lnTo>
                    <a:lnTo>
                      <a:pt x="3086" y="225"/>
                    </a:lnTo>
                    <a:lnTo>
                      <a:pt x="2947" y="300"/>
                    </a:lnTo>
                    <a:lnTo>
                      <a:pt x="2805" y="383"/>
                    </a:lnTo>
                    <a:lnTo>
                      <a:pt x="2659" y="472"/>
                    </a:lnTo>
                    <a:lnTo>
                      <a:pt x="2510" y="569"/>
                    </a:lnTo>
                    <a:lnTo>
                      <a:pt x="2360" y="672"/>
                    </a:lnTo>
                    <a:lnTo>
                      <a:pt x="2208" y="781"/>
                    </a:lnTo>
                    <a:lnTo>
                      <a:pt x="2055" y="895"/>
                    </a:lnTo>
                    <a:lnTo>
                      <a:pt x="1902" y="1013"/>
                    </a:lnTo>
                    <a:lnTo>
                      <a:pt x="1751" y="1134"/>
                    </a:lnTo>
                    <a:lnTo>
                      <a:pt x="1600" y="1260"/>
                    </a:lnTo>
                    <a:lnTo>
                      <a:pt x="1452" y="1387"/>
                    </a:lnTo>
                    <a:lnTo>
                      <a:pt x="1307" y="1517"/>
                    </a:lnTo>
                    <a:lnTo>
                      <a:pt x="1166" y="1648"/>
                    </a:lnTo>
                    <a:lnTo>
                      <a:pt x="1029" y="1780"/>
                    </a:lnTo>
                    <a:lnTo>
                      <a:pt x="897" y="1912"/>
                    </a:lnTo>
                    <a:lnTo>
                      <a:pt x="770" y="2044"/>
                    </a:lnTo>
                    <a:lnTo>
                      <a:pt x="651" y="2175"/>
                    </a:lnTo>
                    <a:lnTo>
                      <a:pt x="538" y="2304"/>
                    </a:lnTo>
                    <a:lnTo>
                      <a:pt x="433" y="2431"/>
                    </a:lnTo>
                    <a:lnTo>
                      <a:pt x="337" y="2556"/>
                    </a:lnTo>
                    <a:lnTo>
                      <a:pt x="252" y="2674"/>
                    </a:lnTo>
                    <a:lnTo>
                      <a:pt x="179" y="2785"/>
                    </a:lnTo>
                    <a:lnTo>
                      <a:pt x="119" y="2887"/>
                    </a:lnTo>
                    <a:lnTo>
                      <a:pt x="71" y="2981"/>
                    </a:lnTo>
                    <a:lnTo>
                      <a:pt x="36" y="3066"/>
                    </a:lnTo>
                    <a:lnTo>
                      <a:pt x="12" y="3142"/>
                    </a:lnTo>
                    <a:lnTo>
                      <a:pt x="0" y="3209"/>
                    </a:lnTo>
                    <a:lnTo>
                      <a:pt x="1" y="3267"/>
                    </a:lnTo>
                    <a:lnTo>
                      <a:pt x="36" y="3355"/>
                    </a:lnTo>
                    <a:lnTo>
                      <a:pt x="117" y="3404"/>
                    </a:lnTo>
                    <a:lnTo>
                      <a:pt x="174" y="3414"/>
                    </a:lnTo>
                    <a:lnTo>
                      <a:pt x="242" y="3413"/>
                    </a:lnTo>
                    <a:lnTo>
                      <a:pt x="321" y="3402"/>
                    </a:lnTo>
                    <a:lnTo>
                      <a:pt x="411" y="3381"/>
                    </a:lnTo>
                    <a:lnTo>
                      <a:pt x="511" y="3349"/>
                    </a:lnTo>
                    <a:lnTo>
                      <a:pt x="621" y="3307"/>
                    </a:lnTo>
                    <a:lnTo>
                      <a:pt x="742" y="3253"/>
                    </a:lnTo>
                    <a:lnTo>
                      <a:pt x="873" y="3188"/>
                    </a:lnTo>
                    <a:lnTo>
                      <a:pt x="1012" y="3114"/>
                    </a:lnTo>
                    <a:lnTo>
                      <a:pt x="1154" y="3031"/>
                    </a:lnTo>
                    <a:lnTo>
                      <a:pt x="1300" y="2941"/>
                    </a:lnTo>
                    <a:lnTo>
                      <a:pt x="1449" y="2845"/>
                    </a:lnTo>
                    <a:lnTo>
                      <a:pt x="1600" y="2742"/>
                    </a:lnTo>
                    <a:lnTo>
                      <a:pt x="1752" y="2633"/>
                    </a:lnTo>
                    <a:lnTo>
                      <a:pt x="1904" y="2519"/>
                    </a:lnTo>
                    <a:lnTo>
                      <a:pt x="2057" y="2401"/>
                    </a:lnTo>
                    <a:lnTo>
                      <a:pt x="2209" y="2279"/>
                    </a:lnTo>
                    <a:lnTo>
                      <a:pt x="2359" y="2154"/>
                    </a:lnTo>
                    <a:lnTo>
                      <a:pt x="2507" y="2027"/>
                    </a:lnTo>
                    <a:lnTo>
                      <a:pt x="2652" y="1897"/>
                    </a:lnTo>
                    <a:lnTo>
                      <a:pt x="2793" y="1766"/>
                    </a:lnTo>
                    <a:lnTo>
                      <a:pt x="2930" y="1634"/>
                    </a:lnTo>
                    <a:lnTo>
                      <a:pt x="3063" y="1501"/>
                    </a:lnTo>
                    <a:lnTo>
                      <a:pt x="3189" y="1370"/>
                    </a:lnTo>
                    <a:lnTo>
                      <a:pt x="3309" y="1239"/>
                    </a:lnTo>
                    <a:lnTo>
                      <a:pt x="3421" y="1109"/>
                    </a:lnTo>
                    <a:lnTo>
                      <a:pt x="3526" y="982"/>
                    </a:lnTo>
                    <a:lnTo>
                      <a:pt x="3622" y="858"/>
                    </a:lnTo>
                    <a:lnTo>
                      <a:pt x="3707" y="739"/>
                    </a:lnTo>
                    <a:lnTo>
                      <a:pt x="3780" y="629"/>
                    </a:lnTo>
                    <a:lnTo>
                      <a:pt x="3840" y="527"/>
                    </a:lnTo>
                    <a:lnTo>
                      <a:pt x="3888" y="433"/>
                    </a:lnTo>
                    <a:lnTo>
                      <a:pt x="3924" y="348"/>
                    </a:lnTo>
                    <a:lnTo>
                      <a:pt x="3947" y="272"/>
                    </a:lnTo>
                    <a:lnTo>
                      <a:pt x="3959" y="205"/>
                    </a:lnTo>
                    <a:lnTo>
                      <a:pt x="3959" y="147"/>
                    </a:lnTo>
                    <a:lnTo>
                      <a:pt x="3923" y="59"/>
                    </a:lnTo>
                    <a:lnTo>
                      <a:pt x="3842" y="10"/>
                    </a:lnTo>
                    <a:lnTo>
                      <a:pt x="3785" y="0"/>
                    </a:lnTo>
                  </a:path>
                </a:pathLst>
              </a:custGeom>
              <a:solidFill>
                <a:srgbClr val="FF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1" name="Group 9">
              <a:extLst>
                <a:ext uri="{FF2B5EF4-FFF2-40B4-BE49-F238E27FC236}">
                  <a16:creationId xmlns:a16="http://schemas.microsoft.com/office/drawing/2014/main" id="{B0D685B8-AEB9-4E36-A2A8-B00860A08E1C}"/>
                </a:ext>
              </a:extLst>
            </p:cNvPr>
            <p:cNvGrpSpPr>
              <a:grpSpLocks/>
            </p:cNvGrpSpPr>
            <p:nvPr/>
          </p:nvGrpSpPr>
          <p:grpSpPr bwMode="auto">
            <a:xfrm>
              <a:off x="8299" y="5739"/>
              <a:ext cx="3842" cy="3842"/>
              <a:chOff x="8299" y="5739"/>
              <a:chExt cx="3842" cy="3842"/>
            </a:xfrm>
          </p:grpSpPr>
          <p:sp>
            <p:nvSpPr>
              <p:cNvPr id="30" name="Freeform 10">
                <a:extLst>
                  <a:ext uri="{FF2B5EF4-FFF2-40B4-BE49-F238E27FC236}">
                    <a16:creationId xmlns:a16="http://schemas.microsoft.com/office/drawing/2014/main" id="{9CBA6567-EF61-4668-AAE8-FC8B3ED41678}"/>
                  </a:ext>
                </a:extLst>
              </p:cNvPr>
              <p:cNvSpPr>
                <a:spLocks/>
              </p:cNvSpPr>
              <p:nvPr/>
            </p:nvSpPr>
            <p:spPr bwMode="auto">
              <a:xfrm>
                <a:off x="8299" y="5739"/>
                <a:ext cx="3842" cy="3842"/>
              </a:xfrm>
              <a:custGeom>
                <a:avLst/>
                <a:gdLst>
                  <a:gd name="T0" fmla="+- 0 10072 8299"/>
                  <a:gd name="T1" fmla="*/ T0 w 3842"/>
                  <a:gd name="T2" fmla="+- 0 5744 5739"/>
                  <a:gd name="T3" fmla="*/ 5744 h 3842"/>
                  <a:gd name="T4" fmla="+- 0 9780 8299"/>
                  <a:gd name="T5" fmla="*/ T4 w 3842"/>
                  <a:gd name="T6" fmla="+- 0 5789 5739"/>
                  <a:gd name="T7" fmla="*/ 5789 h 3842"/>
                  <a:gd name="T8" fmla="+- 0 9497 8299"/>
                  <a:gd name="T9" fmla="*/ T8 w 3842"/>
                  <a:gd name="T10" fmla="+- 0 5879 5739"/>
                  <a:gd name="T11" fmla="*/ 5879 h 3842"/>
                  <a:gd name="T12" fmla="+- 0 9227 8299"/>
                  <a:gd name="T13" fmla="*/ T12 w 3842"/>
                  <a:gd name="T14" fmla="+- 0 6014 5739"/>
                  <a:gd name="T15" fmla="*/ 6014 h 3842"/>
                  <a:gd name="T16" fmla="+- 0 8977 8299"/>
                  <a:gd name="T17" fmla="*/ T16 w 3842"/>
                  <a:gd name="T18" fmla="+- 0 6194 5739"/>
                  <a:gd name="T19" fmla="*/ 6194 h 3842"/>
                  <a:gd name="T20" fmla="+- 0 8754 8299"/>
                  <a:gd name="T21" fmla="*/ T20 w 3842"/>
                  <a:gd name="T22" fmla="+- 0 6417 5739"/>
                  <a:gd name="T23" fmla="*/ 6417 h 3842"/>
                  <a:gd name="T24" fmla="+- 0 8574 8299"/>
                  <a:gd name="T25" fmla="*/ T24 w 3842"/>
                  <a:gd name="T26" fmla="+- 0 6667 5739"/>
                  <a:gd name="T27" fmla="*/ 6667 h 3842"/>
                  <a:gd name="T28" fmla="+- 0 8439 8299"/>
                  <a:gd name="T29" fmla="*/ T28 w 3842"/>
                  <a:gd name="T30" fmla="+- 0 6937 5739"/>
                  <a:gd name="T31" fmla="*/ 6937 h 3842"/>
                  <a:gd name="T32" fmla="+- 0 8349 8299"/>
                  <a:gd name="T33" fmla="*/ T32 w 3842"/>
                  <a:gd name="T34" fmla="+- 0 7220 5739"/>
                  <a:gd name="T35" fmla="*/ 7220 h 3842"/>
                  <a:gd name="T36" fmla="+- 0 8304 8299"/>
                  <a:gd name="T37" fmla="*/ T36 w 3842"/>
                  <a:gd name="T38" fmla="+- 0 7512 5739"/>
                  <a:gd name="T39" fmla="*/ 7512 h 3842"/>
                  <a:gd name="T40" fmla="+- 0 8304 8299"/>
                  <a:gd name="T41" fmla="*/ T40 w 3842"/>
                  <a:gd name="T42" fmla="+- 0 7807 5739"/>
                  <a:gd name="T43" fmla="*/ 7807 h 3842"/>
                  <a:gd name="T44" fmla="+- 0 8349 8299"/>
                  <a:gd name="T45" fmla="*/ T44 w 3842"/>
                  <a:gd name="T46" fmla="+- 0 8099 5739"/>
                  <a:gd name="T47" fmla="*/ 8099 h 3842"/>
                  <a:gd name="T48" fmla="+- 0 8439 8299"/>
                  <a:gd name="T49" fmla="*/ T48 w 3842"/>
                  <a:gd name="T50" fmla="+- 0 8383 5739"/>
                  <a:gd name="T51" fmla="*/ 8383 h 3842"/>
                  <a:gd name="T52" fmla="+- 0 8574 8299"/>
                  <a:gd name="T53" fmla="*/ T52 w 3842"/>
                  <a:gd name="T54" fmla="+- 0 8652 5739"/>
                  <a:gd name="T55" fmla="*/ 8652 h 3842"/>
                  <a:gd name="T56" fmla="+- 0 8754 8299"/>
                  <a:gd name="T57" fmla="*/ T56 w 3842"/>
                  <a:gd name="T58" fmla="+- 0 8902 5739"/>
                  <a:gd name="T59" fmla="*/ 8902 h 3842"/>
                  <a:gd name="T60" fmla="+- 0 8977 8299"/>
                  <a:gd name="T61" fmla="*/ T60 w 3842"/>
                  <a:gd name="T62" fmla="+- 0 9125 5739"/>
                  <a:gd name="T63" fmla="*/ 9125 h 3842"/>
                  <a:gd name="T64" fmla="+- 0 9227 8299"/>
                  <a:gd name="T65" fmla="*/ T64 w 3842"/>
                  <a:gd name="T66" fmla="+- 0 9305 5739"/>
                  <a:gd name="T67" fmla="*/ 9305 h 3842"/>
                  <a:gd name="T68" fmla="+- 0 9497 8299"/>
                  <a:gd name="T69" fmla="*/ T68 w 3842"/>
                  <a:gd name="T70" fmla="+- 0 9440 5739"/>
                  <a:gd name="T71" fmla="*/ 9440 h 3842"/>
                  <a:gd name="T72" fmla="+- 0 9780 8299"/>
                  <a:gd name="T73" fmla="*/ T72 w 3842"/>
                  <a:gd name="T74" fmla="+- 0 9530 5739"/>
                  <a:gd name="T75" fmla="*/ 9530 h 3842"/>
                  <a:gd name="T76" fmla="+- 0 10072 8299"/>
                  <a:gd name="T77" fmla="*/ T76 w 3842"/>
                  <a:gd name="T78" fmla="+- 0 9575 5739"/>
                  <a:gd name="T79" fmla="*/ 9575 h 3842"/>
                  <a:gd name="T80" fmla="+- 0 10367 8299"/>
                  <a:gd name="T81" fmla="*/ T80 w 3842"/>
                  <a:gd name="T82" fmla="+- 0 9575 5739"/>
                  <a:gd name="T83" fmla="*/ 9575 h 3842"/>
                  <a:gd name="T84" fmla="+- 0 10659 8299"/>
                  <a:gd name="T85" fmla="*/ T84 w 3842"/>
                  <a:gd name="T86" fmla="+- 0 9530 5739"/>
                  <a:gd name="T87" fmla="*/ 9530 h 3842"/>
                  <a:gd name="T88" fmla="+- 0 10943 8299"/>
                  <a:gd name="T89" fmla="*/ T88 w 3842"/>
                  <a:gd name="T90" fmla="+- 0 9440 5739"/>
                  <a:gd name="T91" fmla="*/ 9440 h 3842"/>
                  <a:gd name="T92" fmla="+- 0 11212 8299"/>
                  <a:gd name="T93" fmla="*/ T92 w 3842"/>
                  <a:gd name="T94" fmla="+- 0 9305 5739"/>
                  <a:gd name="T95" fmla="*/ 9305 h 3842"/>
                  <a:gd name="T96" fmla="+- 0 11462 8299"/>
                  <a:gd name="T97" fmla="*/ T96 w 3842"/>
                  <a:gd name="T98" fmla="+- 0 9125 5739"/>
                  <a:gd name="T99" fmla="*/ 9125 h 3842"/>
                  <a:gd name="T100" fmla="+- 0 11685 8299"/>
                  <a:gd name="T101" fmla="*/ T100 w 3842"/>
                  <a:gd name="T102" fmla="+- 0 8902 5739"/>
                  <a:gd name="T103" fmla="*/ 8902 h 3842"/>
                  <a:gd name="T104" fmla="+- 0 11865 8299"/>
                  <a:gd name="T105" fmla="*/ T104 w 3842"/>
                  <a:gd name="T106" fmla="+- 0 8652 5739"/>
                  <a:gd name="T107" fmla="*/ 8652 h 3842"/>
                  <a:gd name="T108" fmla="+- 0 12000 8299"/>
                  <a:gd name="T109" fmla="*/ T108 w 3842"/>
                  <a:gd name="T110" fmla="+- 0 8383 5739"/>
                  <a:gd name="T111" fmla="*/ 8383 h 3842"/>
                  <a:gd name="T112" fmla="+- 0 12090 8299"/>
                  <a:gd name="T113" fmla="*/ T112 w 3842"/>
                  <a:gd name="T114" fmla="+- 0 8099 5739"/>
                  <a:gd name="T115" fmla="*/ 8099 h 3842"/>
                  <a:gd name="T116" fmla="+- 0 12135 8299"/>
                  <a:gd name="T117" fmla="*/ T116 w 3842"/>
                  <a:gd name="T118" fmla="+- 0 7807 5739"/>
                  <a:gd name="T119" fmla="*/ 7807 h 3842"/>
                  <a:gd name="T120" fmla="+- 0 12135 8299"/>
                  <a:gd name="T121" fmla="*/ T120 w 3842"/>
                  <a:gd name="T122" fmla="+- 0 7512 5739"/>
                  <a:gd name="T123" fmla="*/ 7512 h 3842"/>
                  <a:gd name="T124" fmla="+- 0 12090 8299"/>
                  <a:gd name="T125" fmla="*/ T124 w 3842"/>
                  <a:gd name="T126" fmla="+- 0 7220 5739"/>
                  <a:gd name="T127" fmla="*/ 7220 h 3842"/>
                  <a:gd name="T128" fmla="+- 0 12000 8299"/>
                  <a:gd name="T129" fmla="*/ T128 w 3842"/>
                  <a:gd name="T130" fmla="+- 0 6937 5739"/>
                  <a:gd name="T131" fmla="*/ 6937 h 3842"/>
                  <a:gd name="T132" fmla="+- 0 11865 8299"/>
                  <a:gd name="T133" fmla="*/ T132 w 3842"/>
                  <a:gd name="T134" fmla="+- 0 6667 5739"/>
                  <a:gd name="T135" fmla="*/ 6667 h 3842"/>
                  <a:gd name="T136" fmla="+- 0 11685 8299"/>
                  <a:gd name="T137" fmla="*/ T136 w 3842"/>
                  <a:gd name="T138" fmla="+- 0 6417 5739"/>
                  <a:gd name="T139" fmla="*/ 6417 h 3842"/>
                  <a:gd name="T140" fmla="+- 0 11462 8299"/>
                  <a:gd name="T141" fmla="*/ T140 w 3842"/>
                  <a:gd name="T142" fmla="+- 0 6194 5739"/>
                  <a:gd name="T143" fmla="*/ 6194 h 3842"/>
                  <a:gd name="T144" fmla="+- 0 11212 8299"/>
                  <a:gd name="T145" fmla="*/ T144 w 3842"/>
                  <a:gd name="T146" fmla="+- 0 6014 5739"/>
                  <a:gd name="T147" fmla="*/ 6014 h 3842"/>
                  <a:gd name="T148" fmla="+- 0 10943 8299"/>
                  <a:gd name="T149" fmla="*/ T148 w 3842"/>
                  <a:gd name="T150" fmla="+- 0 5879 5739"/>
                  <a:gd name="T151" fmla="*/ 5879 h 3842"/>
                  <a:gd name="T152" fmla="+- 0 10659 8299"/>
                  <a:gd name="T153" fmla="*/ T152 w 3842"/>
                  <a:gd name="T154" fmla="+- 0 5789 5739"/>
                  <a:gd name="T155" fmla="*/ 5789 h 3842"/>
                  <a:gd name="T156" fmla="+- 0 10367 8299"/>
                  <a:gd name="T157" fmla="*/ T156 w 3842"/>
                  <a:gd name="T158" fmla="+- 0 5744 5739"/>
                  <a:gd name="T159" fmla="*/ 5744 h 38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3842" h="3842">
                    <a:moveTo>
                      <a:pt x="1921" y="0"/>
                    </a:moveTo>
                    <a:lnTo>
                      <a:pt x="1773" y="5"/>
                    </a:lnTo>
                    <a:lnTo>
                      <a:pt x="1627" y="22"/>
                    </a:lnTo>
                    <a:lnTo>
                      <a:pt x="1481" y="50"/>
                    </a:lnTo>
                    <a:lnTo>
                      <a:pt x="1338" y="90"/>
                    </a:lnTo>
                    <a:lnTo>
                      <a:pt x="1198" y="140"/>
                    </a:lnTo>
                    <a:lnTo>
                      <a:pt x="1061" y="202"/>
                    </a:lnTo>
                    <a:lnTo>
                      <a:pt x="928" y="275"/>
                    </a:lnTo>
                    <a:lnTo>
                      <a:pt x="800" y="360"/>
                    </a:lnTo>
                    <a:lnTo>
                      <a:pt x="678" y="455"/>
                    </a:lnTo>
                    <a:lnTo>
                      <a:pt x="562" y="562"/>
                    </a:lnTo>
                    <a:lnTo>
                      <a:pt x="455" y="678"/>
                    </a:lnTo>
                    <a:lnTo>
                      <a:pt x="360" y="800"/>
                    </a:lnTo>
                    <a:lnTo>
                      <a:pt x="275" y="928"/>
                    </a:lnTo>
                    <a:lnTo>
                      <a:pt x="202" y="1061"/>
                    </a:lnTo>
                    <a:lnTo>
                      <a:pt x="140" y="1198"/>
                    </a:lnTo>
                    <a:lnTo>
                      <a:pt x="90" y="1338"/>
                    </a:lnTo>
                    <a:lnTo>
                      <a:pt x="50" y="1481"/>
                    </a:lnTo>
                    <a:lnTo>
                      <a:pt x="22" y="1627"/>
                    </a:lnTo>
                    <a:lnTo>
                      <a:pt x="5" y="1773"/>
                    </a:lnTo>
                    <a:lnTo>
                      <a:pt x="0" y="1921"/>
                    </a:lnTo>
                    <a:lnTo>
                      <a:pt x="5" y="2068"/>
                    </a:lnTo>
                    <a:lnTo>
                      <a:pt x="22" y="2215"/>
                    </a:lnTo>
                    <a:lnTo>
                      <a:pt x="50" y="2360"/>
                    </a:lnTo>
                    <a:lnTo>
                      <a:pt x="90" y="2503"/>
                    </a:lnTo>
                    <a:lnTo>
                      <a:pt x="140" y="2644"/>
                    </a:lnTo>
                    <a:lnTo>
                      <a:pt x="202" y="2781"/>
                    </a:lnTo>
                    <a:lnTo>
                      <a:pt x="275" y="2913"/>
                    </a:lnTo>
                    <a:lnTo>
                      <a:pt x="360" y="3041"/>
                    </a:lnTo>
                    <a:lnTo>
                      <a:pt x="455" y="3163"/>
                    </a:lnTo>
                    <a:lnTo>
                      <a:pt x="562" y="3279"/>
                    </a:lnTo>
                    <a:lnTo>
                      <a:pt x="678" y="3386"/>
                    </a:lnTo>
                    <a:lnTo>
                      <a:pt x="800" y="3482"/>
                    </a:lnTo>
                    <a:lnTo>
                      <a:pt x="928" y="3566"/>
                    </a:lnTo>
                    <a:lnTo>
                      <a:pt x="1061" y="3639"/>
                    </a:lnTo>
                    <a:lnTo>
                      <a:pt x="1198" y="3701"/>
                    </a:lnTo>
                    <a:lnTo>
                      <a:pt x="1338" y="3752"/>
                    </a:lnTo>
                    <a:lnTo>
                      <a:pt x="1481" y="3791"/>
                    </a:lnTo>
                    <a:lnTo>
                      <a:pt x="1627" y="3819"/>
                    </a:lnTo>
                    <a:lnTo>
                      <a:pt x="1773" y="3836"/>
                    </a:lnTo>
                    <a:lnTo>
                      <a:pt x="1921" y="3842"/>
                    </a:lnTo>
                    <a:lnTo>
                      <a:pt x="2068" y="3836"/>
                    </a:lnTo>
                    <a:lnTo>
                      <a:pt x="2215" y="3819"/>
                    </a:lnTo>
                    <a:lnTo>
                      <a:pt x="2360" y="3791"/>
                    </a:lnTo>
                    <a:lnTo>
                      <a:pt x="2503" y="3752"/>
                    </a:lnTo>
                    <a:lnTo>
                      <a:pt x="2644" y="3701"/>
                    </a:lnTo>
                    <a:lnTo>
                      <a:pt x="2781" y="3639"/>
                    </a:lnTo>
                    <a:lnTo>
                      <a:pt x="2913" y="3566"/>
                    </a:lnTo>
                    <a:lnTo>
                      <a:pt x="3041" y="3482"/>
                    </a:lnTo>
                    <a:lnTo>
                      <a:pt x="3163" y="3386"/>
                    </a:lnTo>
                    <a:lnTo>
                      <a:pt x="3279" y="3279"/>
                    </a:lnTo>
                    <a:lnTo>
                      <a:pt x="3386" y="3163"/>
                    </a:lnTo>
                    <a:lnTo>
                      <a:pt x="3482" y="3041"/>
                    </a:lnTo>
                    <a:lnTo>
                      <a:pt x="3566" y="2913"/>
                    </a:lnTo>
                    <a:lnTo>
                      <a:pt x="3639" y="2781"/>
                    </a:lnTo>
                    <a:lnTo>
                      <a:pt x="3701" y="2644"/>
                    </a:lnTo>
                    <a:lnTo>
                      <a:pt x="3752" y="2503"/>
                    </a:lnTo>
                    <a:lnTo>
                      <a:pt x="3791" y="2360"/>
                    </a:lnTo>
                    <a:lnTo>
                      <a:pt x="3819" y="2215"/>
                    </a:lnTo>
                    <a:lnTo>
                      <a:pt x="3836" y="2068"/>
                    </a:lnTo>
                    <a:lnTo>
                      <a:pt x="3842" y="1921"/>
                    </a:lnTo>
                    <a:lnTo>
                      <a:pt x="3836" y="1773"/>
                    </a:lnTo>
                    <a:lnTo>
                      <a:pt x="3819" y="1627"/>
                    </a:lnTo>
                    <a:lnTo>
                      <a:pt x="3791" y="1481"/>
                    </a:lnTo>
                    <a:lnTo>
                      <a:pt x="3752" y="1338"/>
                    </a:lnTo>
                    <a:lnTo>
                      <a:pt x="3701" y="1198"/>
                    </a:lnTo>
                    <a:lnTo>
                      <a:pt x="3639" y="1061"/>
                    </a:lnTo>
                    <a:lnTo>
                      <a:pt x="3566" y="928"/>
                    </a:lnTo>
                    <a:lnTo>
                      <a:pt x="3482" y="800"/>
                    </a:lnTo>
                    <a:lnTo>
                      <a:pt x="3386" y="678"/>
                    </a:lnTo>
                    <a:lnTo>
                      <a:pt x="3279" y="562"/>
                    </a:lnTo>
                    <a:lnTo>
                      <a:pt x="3163" y="455"/>
                    </a:lnTo>
                    <a:lnTo>
                      <a:pt x="3041" y="360"/>
                    </a:lnTo>
                    <a:lnTo>
                      <a:pt x="2913" y="275"/>
                    </a:lnTo>
                    <a:lnTo>
                      <a:pt x="2781" y="202"/>
                    </a:lnTo>
                    <a:lnTo>
                      <a:pt x="2644" y="140"/>
                    </a:lnTo>
                    <a:lnTo>
                      <a:pt x="2503" y="90"/>
                    </a:lnTo>
                    <a:lnTo>
                      <a:pt x="2360" y="50"/>
                    </a:lnTo>
                    <a:lnTo>
                      <a:pt x="2215" y="22"/>
                    </a:lnTo>
                    <a:lnTo>
                      <a:pt x="2068" y="5"/>
                    </a:lnTo>
                    <a:lnTo>
                      <a:pt x="1921" y="0"/>
                    </a:lnTo>
                  </a:path>
                </a:pathLst>
              </a:custGeom>
              <a:solidFill>
                <a:srgbClr val="FF8C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2" name="Group 11">
              <a:extLst>
                <a:ext uri="{FF2B5EF4-FFF2-40B4-BE49-F238E27FC236}">
                  <a16:creationId xmlns:a16="http://schemas.microsoft.com/office/drawing/2014/main" id="{0600527E-782D-44C0-AAA7-AD38E12FEF7E}"/>
                </a:ext>
              </a:extLst>
            </p:cNvPr>
            <p:cNvGrpSpPr>
              <a:grpSpLocks/>
            </p:cNvGrpSpPr>
            <p:nvPr/>
          </p:nvGrpSpPr>
          <p:grpSpPr bwMode="auto">
            <a:xfrm>
              <a:off x="8824" y="6264"/>
              <a:ext cx="2791" cy="2791"/>
              <a:chOff x="8824" y="6264"/>
              <a:chExt cx="2791" cy="2791"/>
            </a:xfrm>
          </p:grpSpPr>
          <p:sp>
            <p:nvSpPr>
              <p:cNvPr id="23" name="Freeform 12">
                <a:extLst>
                  <a:ext uri="{FF2B5EF4-FFF2-40B4-BE49-F238E27FC236}">
                    <a16:creationId xmlns:a16="http://schemas.microsoft.com/office/drawing/2014/main" id="{A8923368-F565-4963-98FA-9A2E91BAA6CD}"/>
                  </a:ext>
                </a:extLst>
              </p:cNvPr>
              <p:cNvSpPr>
                <a:spLocks/>
              </p:cNvSpPr>
              <p:nvPr/>
            </p:nvSpPr>
            <p:spPr bwMode="auto">
              <a:xfrm>
                <a:off x="8824" y="6264"/>
                <a:ext cx="2791" cy="2791"/>
              </a:xfrm>
              <a:custGeom>
                <a:avLst/>
                <a:gdLst>
                  <a:gd name="T0" fmla="+- 0 10113 8824"/>
                  <a:gd name="T1" fmla="*/ T0 w 2791"/>
                  <a:gd name="T2" fmla="+- 0 6268 6264"/>
                  <a:gd name="T3" fmla="*/ 6268 h 2791"/>
                  <a:gd name="T4" fmla="+- 0 9901 8824"/>
                  <a:gd name="T5" fmla="*/ T4 w 2791"/>
                  <a:gd name="T6" fmla="+- 0 6301 6264"/>
                  <a:gd name="T7" fmla="*/ 6301 h 2791"/>
                  <a:gd name="T8" fmla="+- 0 9695 8824"/>
                  <a:gd name="T9" fmla="*/ T8 w 2791"/>
                  <a:gd name="T10" fmla="+- 0 6367 6264"/>
                  <a:gd name="T11" fmla="*/ 6367 h 2791"/>
                  <a:gd name="T12" fmla="+- 0 9499 8824"/>
                  <a:gd name="T13" fmla="*/ T12 w 2791"/>
                  <a:gd name="T14" fmla="+- 0 6465 6264"/>
                  <a:gd name="T15" fmla="*/ 6465 h 2791"/>
                  <a:gd name="T16" fmla="+- 0 9317 8824"/>
                  <a:gd name="T17" fmla="*/ T16 w 2791"/>
                  <a:gd name="T18" fmla="+- 0 6595 6264"/>
                  <a:gd name="T19" fmla="*/ 6595 h 2791"/>
                  <a:gd name="T20" fmla="+- 0 9155 8824"/>
                  <a:gd name="T21" fmla="*/ T20 w 2791"/>
                  <a:gd name="T22" fmla="+- 0 6757 6264"/>
                  <a:gd name="T23" fmla="*/ 6757 h 2791"/>
                  <a:gd name="T24" fmla="+- 0 9025 8824"/>
                  <a:gd name="T25" fmla="*/ T24 w 2791"/>
                  <a:gd name="T26" fmla="+- 0 6939 6264"/>
                  <a:gd name="T27" fmla="*/ 6939 h 2791"/>
                  <a:gd name="T28" fmla="+- 0 8927 8824"/>
                  <a:gd name="T29" fmla="*/ T28 w 2791"/>
                  <a:gd name="T30" fmla="+- 0 7135 6264"/>
                  <a:gd name="T31" fmla="*/ 7135 h 2791"/>
                  <a:gd name="T32" fmla="+- 0 8861 8824"/>
                  <a:gd name="T33" fmla="*/ T32 w 2791"/>
                  <a:gd name="T34" fmla="+- 0 7341 6264"/>
                  <a:gd name="T35" fmla="*/ 7341 h 2791"/>
                  <a:gd name="T36" fmla="+- 0 8828 8824"/>
                  <a:gd name="T37" fmla="*/ T36 w 2791"/>
                  <a:gd name="T38" fmla="+- 0 7553 6264"/>
                  <a:gd name="T39" fmla="*/ 7553 h 2791"/>
                  <a:gd name="T40" fmla="+- 0 8828 8824"/>
                  <a:gd name="T41" fmla="*/ T40 w 2791"/>
                  <a:gd name="T42" fmla="+- 0 7767 6264"/>
                  <a:gd name="T43" fmla="*/ 7767 h 2791"/>
                  <a:gd name="T44" fmla="+- 0 8861 8824"/>
                  <a:gd name="T45" fmla="*/ T44 w 2791"/>
                  <a:gd name="T46" fmla="+- 0 7979 6264"/>
                  <a:gd name="T47" fmla="*/ 7979 h 2791"/>
                  <a:gd name="T48" fmla="+- 0 8927 8824"/>
                  <a:gd name="T49" fmla="*/ T48 w 2791"/>
                  <a:gd name="T50" fmla="+- 0 8185 6264"/>
                  <a:gd name="T51" fmla="*/ 8185 h 2791"/>
                  <a:gd name="T52" fmla="+- 0 9025 8824"/>
                  <a:gd name="T53" fmla="*/ T52 w 2791"/>
                  <a:gd name="T54" fmla="+- 0 8381 6264"/>
                  <a:gd name="T55" fmla="*/ 8381 h 2791"/>
                  <a:gd name="T56" fmla="+- 0 9155 8824"/>
                  <a:gd name="T57" fmla="*/ T56 w 2791"/>
                  <a:gd name="T58" fmla="+- 0 8562 6264"/>
                  <a:gd name="T59" fmla="*/ 8562 h 2791"/>
                  <a:gd name="T60" fmla="+- 0 9317 8824"/>
                  <a:gd name="T61" fmla="*/ T60 w 2791"/>
                  <a:gd name="T62" fmla="+- 0 8724 6264"/>
                  <a:gd name="T63" fmla="*/ 8724 h 2791"/>
                  <a:gd name="T64" fmla="+- 0 9499 8824"/>
                  <a:gd name="T65" fmla="*/ T64 w 2791"/>
                  <a:gd name="T66" fmla="+- 0 8855 6264"/>
                  <a:gd name="T67" fmla="*/ 8855 h 2791"/>
                  <a:gd name="T68" fmla="+- 0 9695 8824"/>
                  <a:gd name="T69" fmla="*/ T68 w 2791"/>
                  <a:gd name="T70" fmla="+- 0 8953 6264"/>
                  <a:gd name="T71" fmla="*/ 8953 h 2791"/>
                  <a:gd name="T72" fmla="+- 0 9901 8824"/>
                  <a:gd name="T73" fmla="*/ T72 w 2791"/>
                  <a:gd name="T74" fmla="+- 0 9018 6264"/>
                  <a:gd name="T75" fmla="*/ 9018 h 2791"/>
                  <a:gd name="T76" fmla="+- 0 10113 8824"/>
                  <a:gd name="T77" fmla="*/ T76 w 2791"/>
                  <a:gd name="T78" fmla="+- 0 9051 6264"/>
                  <a:gd name="T79" fmla="*/ 9051 h 2791"/>
                  <a:gd name="T80" fmla="+- 0 10327 8824"/>
                  <a:gd name="T81" fmla="*/ T80 w 2791"/>
                  <a:gd name="T82" fmla="+- 0 9051 6264"/>
                  <a:gd name="T83" fmla="*/ 9051 h 2791"/>
                  <a:gd name="T84" fmla="+- 0 10539 8824"/>
                  <a:gd name="T85" fmla="*/ T84 w 2791"/>
                  <a:gd name="T86" fmla="+- 0 9018 6264"/>
                  <a:gd name="T87" fmla="*/ 9018 h 2791"/>
                  <a:gd name="T88" fmla="+- 0 10745 8824"/>
                  <a:gd name="T89" fmla="*/ T88 w 2791"/>
                  <a:gd name="T90" fmla="+- 0 8953 6264"/>
                  <a:gd name="T91" fmla="*/ 8953 h 2791"/>
                  <a:gd name="T92" fmla="+- 0 10941 8824"/>
                  <a:gd name="T93" fmla="*/ T92 w 2791"/>
                  <a:gd name="T94" fmla="+- 0 8855 6264"/>
                  <a:gd name="T95" fmla="*/ 8855 h 2791"/>
                  <a:gd name="T96" fmla="+- 0 11122 8824"/>
                  <a:gd name="T97" fmla="*/ T96 w 2791"/>
                  <a:gd name="T98" fmla="+- 0 8724 6264"/>
                  <a:gd name="T99" fmla="*/ 8724 h 2791"/>
                  <a:gd name="T100" fmla="+- 0 11284 8824"/>
                  <a:gd name="T101" fmla="*/ T100 w 2791"/>
                  <a:gd name="T102" fmla="+- 0 8562 6264"/>
                  <a:gd name="T103" fmla="*/ 8562 h 2791"/>
                  <a:gd name="T104" fmla="+- 0 11415 8824"/>
                  <a:gd name="T105" fmla="*/ T104 w 2791"/>
                  <a:gd name="T106" fmla="+- 0 8381 6264"/>
                  <a:gd name="T107" fmla="*/ 8381 h 2791"/>
                  <a:gd name="T108" fmla="+- 0 11513 8824"/>
                  <a:gd name="T109" fmla="*/ T108 w 2791"/>
                  <a:gd name="T110" fmla="+- 0 8185 6264"/>
                  <a:gd name="T111" fmla="*/ 8185 h 2791"/>
                  <a:gd name="T112" fmla="+- 0 11578 8824"/>
                  <a:gd name="T113" fmla="*/ T112 w 2791"/>
                  <a:gd name="T114" fmla="+- 0 7979 6264"/>
                  <a:gd name="T115" fmla="*/ 7979 h 2791"/>
                  <a:gd name="T116" fmla="+- 0 11611 8824"/>
                  <a:gd name="T117" fmla="*/ T116 w 2791"/>
                  <a:gd name="T118" fmla="+- 0 7767 6264"/>
                  <a:gd name="T119" fmla="*/ 7767 h 2791"/>
                  <a:gd name="T120" fmla="+- 0 11611 8824"/>
                  <a:gd name="T121" fmla="*/ T120 w 2791"/>
                  <a:gd name="T122" fmla="+- 0 7553 6264"/>
                  <a:gd name="T123" fmla="*/ 7553 h 2791"/>
                  <a:gd name="T124" fmla="+- 0 11578 8824"/>
                  <a:gd name="T125" fmla="*/ T124 w 2791"/>
                  <a:gd name="T126" fmla="+- 0 7341 6264"/>
                  <a:gd name="T127" fmla="*/ 7341 h 2791"/>
                  <a:gd name="T128" fmla="+- 0 11513 8824"/>
                  <a:gd name="T129" fmla="*/ T128 w 2791"/>
                  <a:gd name="T130" fmla="+- 0 7135 6264"/>
                  <a:gd name="T131" fmla="*/ 7135 h 2791"/>
                  <a:gd name="T132" fmla="+- 0 11415 8824"/>
                  <a:gd name="T133" fmla="*/ T132 w 2791"/>
                  <a:gd name="T134" fmla="+- 0 6939 6264"/>
                  <a:gd name="T135" fmla="*/ 6939 h 2791"/>
                  <a:gd name="T136" fmla="+- 0 11284 8824"/>
                  <a:gd name="T137" fmla="*/ T136 w 2791"/>
                  <a:gd name="T138" fmla="+- 0 6757 6264"/>
                  <a:gd name="T139" fmla="*/ 6757 h 2791"/>
                  <a:gd name="T140" fmla="+- 0 11122 8824"/>
                  <a:gd name="T141" fmla="*/ T140 w 2791"/>
                  <a:gd name="T142" fmla="+- 0 6595 6264"/>
                  <a:gd name="T143" fmla="*/ 6595 h 2791"/>
                  <a:gd name="T144" fmla="+- 0 10941 8824"/>
                  <a:gd name="T145" fmla="*/ T144 w 2791"/>
                  <a:gd name="T146" fmla="+- 0 6465 6264"/>
                  <a:gd name="T147" fmla="*/ 6465 h 2791"/>
                  <a:gd name="T148" fmla="+- 0 10745 8824"/>
                  <a:gd name="T149" fmla="*/ T148 w 2791"/>
                  <a:gd name="T150" fmla="+- 0 6367 6264"/>
                  <a:gd name="T151" fmla="*/ 6367 h 2791"/>
                  <a:gd name="T152" fmla="+- 0 10539 8824"/>
                  <a:gd name="T153" fmla="*/ T152 w 2791"/>
                  <a:gd name="T154" fmla="+- 0 6301 6264"/>
                  <a:gd name="T155" fmla="*/ 6301 h 2791"/>
                  <a:gd name="T156" fmla="+- 0 10327 8824"/>
                  <a:gd name="T157" fmla="*/ T156 w 2791"/>
                  <a:gd name="T158" fmla="+- 0 6268 6264"/>
                  <a:gd name="T159" fmla="*/ 6268 h 27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791" h="2791">
                    <a:moveTo>
                      <a:pt x="1396" y="0"/>
                    </a:moveTo>
                    <a:lnTo>
                      <a:pt x="1289" y="4"/>
                    </a:lnTo>
                    <a:lnTo>
                      <a:pt x="1182" y="17"/>
                    </a:lnTo>
                    <a:lnTo>
                      <a:pt x="1077" y="37"/>
                    </a:lnTo>
                    <a:lnTo>
                      <a:pt x="973" y="66"/>
                    </a:lnTo>
                    <a:lnTo>
                      <a:pt x="871" y="103"/>
                    </a:lnTo>
                    <a:lnTo>
                      <a:pt x="771" y="147"/>
                    </a:lnTo>
                    <a:lnTo>
                      <a:pt x="675" y="201"/>
                    </a:lnTo>
                    <a:lnTo>
                      <a:pt x="582" y="262"/>
                    </a:lnTo>
                    <a:lnTo>
                      <a:pt x="493" y="331"/>
                    </a:lnTo>
                    <a:lnTo>
                      <a:pt x="409" y="409"/>
                    </a:lnTo>
                    <a:lnTo>
                      <a:pt x="331" y="493"/>
                    </a:lnTo>
                    <a:lnTo>
                      <a:pt x="262" y="582"/>
                    </a:lnTo>
                    <a:lnTo>
                      <a:pt x="201" y="675"/>
                    </a:lnTo>
                    <a:lnTo>
                      <a:pt x="147" y="771"/>
                    </a:lnTo>
                    <a:lnTo>
                      <a:pt x="103" y="871"/>
                    </a:lnTo>
                    <a:lnTo>
                      <a:pt x="66" y="973"/>
                    </a:lnTo>
                    <a:lnTo>
                      <a:pt x="37" y="1077"/>
                    </a:lnTo>
                    <a:lnTo>
                      <a:pt x="17" y="1182"/>
                    </a:lnTo>
                    <a:lnTo>
                      <a:pt x="4" y="1289"/>
                    </a:lnTo>
                    <a:lnTo>
                      <a:pt x="0" y="1396"/>
                    </a:lnTo>
                    <a:lnTo>
                      <a:pt x="4" y="1503"/>
                    </a:lnTo>
                    <a:lnTo>
                      <a:pt x="17" y="1609"/>
                    </a:lnTo>
                    <a:lnTo>
                      <a:pt x="37" y="1715"/>
                    </a:lnTo>
                    <a:lnTo>
                      <a:pt x="66" y="1819"/>
                    </a:lnTo>
                    <a:lnTo>
                      <a:pt x="103" y="1921"/>
                    </a:lnTo>
                    <a:lnTo>
                      <a:pt x="147" y="2020"/>
                    </a:lnTo>
                    <a:lnTo>
                      <a:pt x="201" y="2117"/>
                    </a:lnTo>
                    <a:lnTo>
                      <a:pt x="262" y="2210"/>
                    </a:lnTo>
                    <a:lnTo>
                      <a:pt x="331" y="2298"/>
                    </a:lnTo>
                    <a:lnTo>
                      <a:pt x="409" y="2382"/>
                    </a:lnTo>
                    <a:lnTo>
                      <a:pt x="493" y="2460"/>
                    </a:lnTo>
                    <a:lnTo>
                      <a:pt x="582" y="2530"/>
                    </a:lnTo>
                    <a:lnTo>
                      <a:pt x="675" y="2591"/>
                    </a:lnTo>
                    <a:lnTo>
                      <a:pt x="771" y="2644"/>
                    </a:lnTo>
                    <a:lnTo>
                      <a:pt x="871" y="2689"/>
                    </a:lnTo>
                    <a:lnTo>
                      <a:pt x="973" y="2726"/>
                    </a:lnTo>
                    <a:lnTo>
                      <a:pt x="1077" y="2754"/>
                    </a:lnTo>
                    <a:lnTo>
                      <a:pt x="1182" y="2775"/>
                    </a:lnTo>
                    <a:lnTo>
                      <a:pt x="1289" y="2787"/>
                    </a:lnTo>
                    <a:lnTo>
                      <a:pt x="1396" y="2791"/>
                    </a:lnTo>
                    <a:lnTo>
                      <a:pt x="1503" y="2787"/>
                    </a:lnTo>
                    <a:lnTo>
                      <a:pt x="1609" y="2775"/>
                    </a:lnTo>
                    <a:lnTo>
                      <a:pt x="1715" y="2754"/>
                    </a:lnTo>
                    <a:lnTo>
                      <a:pt x="1819" y="2726"/>
                    </a:lnTo>
                    <a:lnTo>
                      <a:pt x="1921" y="2689"/>
                    </a:lnTo>
                    <a:lnTo>
                      <a:pt x="2020" y="2644"/>
                    </a:lnTo>
                    <a:lnTo>
                      <a:pt x="2117" y="2591"/>
                    </a:lnTo>
                    <a:lnTo>
                      <a:pt x="2210" y="2530"/>
                    </a:lnTo>
                    <a:lnTo>
                      <a:pt x="2298" y="2460"/>
                    </a:lnTo>
                    <a:lnTo>
                      <a:pt x="2382" y="2382"/>
                    </a:lnTo>
                    <a:lnTo>
                      <a:pt x="2460" y="2298"/>
                    </a:lnTo>
                    <a:lnTo>
                      <a:pt x="2530" y="2210"/>
                    </a:lnTo>
                    <a:lnTo>
                      <a:pt x="2591" y="2117"/>
                    </a:lnTo>
                    <a:lnTo>
                      <a:pt x="2644" y="2020"/>
                    </a:lnTo>
                    <a:lnTo>
                      <a:pt x="2689" y="1921"/>
                    </a:lnTo>
                    <a:lnTo>
                      <a:pt x="2726" y="1819"/>
                    </a:lnTo>
                    <a:lnTo>
                      <a:pt x="2754" y="1715"/>
                    </a:lnTo>
                    <a:lnTo>
                      <a:pt x="2775" y="1609"/>
                    </a:lnTo>
                    <a:lnTo>
                      <a:pt x="2787" y="1503"/>
                    </a:lnTo>
                    <a:lnTo>
                      <a:pt x="2791" y="1396"/>
                    </a:lnTo>
                    <a:lnTo>
                      <a:pt x="2787" y="1289"/>
                    </a:lnTo>
                    <a:lnTo>
                      <a:pt x="2775" y="1182"/>
                    </a:lnTo>
                    <a:lnTo>
                      <a:pt x="2754" y="1077"/>
                    </a:lnTo>
                    <a:lnTo>
                      <a:pt x="2726" y="973"/>
                    </a:lnTo>
                    <a:lnTo>
                      <a:pt x="2689" y="871"/>
                    </a:lnTo>
                    <a:lnTo>
                      <a:pt x="2644" y="771"/>
                    </a:lnTo>
                    <a:lnTo>
                      <a:pt x="2591" y="675"/>
                    </a:lnTo>
                    <a:lnTo>
                      <a:pt x="2530" y="582"/>
                    </a:lnTo>
                    <a:lnTo>
                      <a:pt x="2460" y="493"/>
                    </a:lnTo>
                    <a:lnTo>
                      <a:pt x="2382" y="409"/>
                    </a:lnTo>
                    <a:lnTo>
                      <a:pt x="2298" y="331"/>
                    </a:lnTo>
                    <a:lnTo>
                      <a:pt x="2210" y="262"/>
                    </a:lnTo>
                    <a:lnTo>
                      <a:pt x="2117" y="201"/>
                    </a:lnTo>
                    <a:lnTo>
                      <a:pt x="2020" y="147"/>
                    </a:lnTo>
                    <a:lnTo>
                      <a:pt x="1921" y="103"/>
                    </a:lnTo>
                    <a:lnTo>
                      <a:pt x="1819" y="66"/>
                    </a:lnTo>
                    <a:lnTo>
                      <a:pt x="1715" y="37"/>
                    </a:lnTo>
                    <a:lnTo>
                      <a:pt x="1609" y="17"/>
                    </a:lnTo>
                    <a:lnTo>
                      <a:pt x="1503" y="4"/>
                    </a:lnTo>
                    <a:lnTo>
                      <a:pt x="1396" y="0"/>
                    </a:lnTo>
                  </a:path>
                </a:pathLst>
              </a:custGeom>
              <a:solidFill>
                <a:srgbClr val="96D3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3" name="Group 13">
              <a:extLst>
                <a:ext uri="{FF2B5EF4-FFF2-40B4-BE49-F238E27FC236}">
                  <a16:creationId xmlns:a16="http://schemas.microsoft.com/office/drawing/2014/main" id="{8B7C4329-39AF-4B57-A003-64961FC25F7E}"/>
                </a:ext>
              </a:extLst>
            </p:cNvPr>
            <p:cNvGrpSpPr>
              <a:grpSpLocks/>
            </p:cNvGrpSpPr>
            <p:nvPr/>
          </p:nvGrpSpPr>
          <p:grpSpPr bwMode="auto">
            <a:xfrm>
              <a:off x="9391" y="6831"/>
              <a:ext cx="1658" cy="1658"/>
              <a:chOff x="9391" y="6831"/>
              <a:chExt cx="1658" cy="1658"/>
            </a:xfrm>
          </p:grpSpPr>
          <p:sp>
            <p:nvSpPr>
              <p:cNvPr id="22" name="Freeform 14">
                <a:extLst>
                  <a:ext uri="{FF2B5EF4-FFF2-40B4-BE49-F238E27FC236}">
                    <a16:creationId xmlns:a16="http://schemas.microsoft.com/office/drawing/2014/main" id="{944FDD99-90FD-4E43-AD56-FD5FED4E12EE}"/>
                  </a:ext>
                </a:extLst>
              </p:cNvPr>
              <p:cNvSpPr>
                <a:spLocks/>
              </p:cNvSpPr>
              <p:nvPr/>
            </p:nvSpPr>
            <p:spPr bwMode="auto">
              <a:xfrm>
                <a:off x="9391" y="6831"/>
                <a:ext cx="1658" cy="1658"/>
              </a:xfrm>
              <a:custGeom>
                <a:avLst/>
                <a:gdLst>
                  <a:gd name="T0" fmla="+- 0 10156 9391"/>
                  <a:gd name="T1" fmla="*/ T0 w 1658"/>
                  <a:gd name="T2" fmla="+- 0 6833 6831"/>
                  <a:gd name="T3" fmla="*/ 6833 h 1658"/>
                  <a:gd name="T4" fmla="+- 0 10030 9391"/>
                  <a:gd name="T5" fmla="*/ T4 w 1658"/>
                  <a:gd name="T6" fmla="+- 0 6852 6831"/>
                  <a:gd name="T7" fmla="*/ 6852 h 1658"/>
                  <a:gd name="T8" fmla="+- 0 9908 9391"/>
                  <a:gd name="T9" fmla="*/ T8 w 1658"/>
                  <a:gd name="T10" fmla="+- 0 6891 6831"/>
                  <a:gd name="T11" fmla="*/ 6891 h 1658"/>
                  <a:gd name="T12" fmla="+- 0 9791 9391"/>
                  <a:gd name="T13" fmla="*/ T12 w 1658"/>
                  <a:gd name="T14" fmla="+- 0 6950 6831"/>
                  <a:gd name="T15" fmla="*/ 6950 h 1658"/>
                  <a:gd name="T16" fmla="+- 0 9683 9391"/>
                  <a:gd name="T17" fmla="*/ T16 w 1658"/>
                  <a:gd name="T18" fmla="+- 0 7027 6831"/>
                  <a:gd name="T19" fmla="*/ 7027 h 1658"/>
                  <a:gd name="T20" fmla="+- 0 9587 9391"/>
                  <a:gd name="T21" fmla="*/ T20 w 1658"/>
                  <a:gd name="T22" fmla="+- 0 7123 6831"/>
                  <a:gd name="T23" fmla="*/ 7123 h 1658"/>
                  <a:gd name="T24" fmla="+- 0 9510 9391"/>
                  <a:gd name="T25" fmla="*/ T24 w 1658"/>
                  <a:gd name="T26" fmla="+- 0 7231 6831"/>
                  <a:gd name="T27" fmla="*/ 7231 h 1658"/>
                  <a:gd name="T28" fmla="+- 0 9451 9391"/>
                  <a:gd name="T29" fmla="*/ T28 w 1658"/>
                  <a:gd name="T30" fmla="+- 0 7348 6831"/>
                  <a:gd name="T31" fmla="*/ 7348 h 1658"/>
                  <a:gd name="T32" fmla="+- 0 9412 9391"/>
                  <a:gd name="T33" fmla="*/ T32 w 1658"/>
                  <a:gd name="T34" fmla="+- 0 7470 6831"/>
                  <a:gd name="T35" fmla="*/ 7470 h 1658"/>
                  <a:gd name="T36" fmla="+- 0 9393 9391"/>
                  <a:gd name="T37" fmla="*/ T36 w 1658"/>
                  <a:gd name="T38" fmla="+- 0 7596 6831"/>
                  <a:gd name="T39" fmla="*/ 7596 h 1658"/>
                  <a:gd name="T40" fmla="+- 0 9393 9391"/>
                  <a:gd name="T41" fmla="*/ T40 w 1658"/>
                  <a:gd name="T42" fmla="+- 0 7723 6831"/>
                  <a:gd name="T43" fmla="*/ 7723 h 1658"/>
                  <a:gd name="T44" fmla="+- 0 9412 9391"/>
                  <a:gd name="T45" fmla="*/ T44 w 1658"/>
                  <a:gd name="T46" fmla="+- 0 7849 6831"/>
                  <a:gd name="T47" fmla="*/ 7849 h 1658"/>
                  <a:gd name="T48" fmla="+- 0 9451 9391"/>
                  <a:gd name="T49" fmla="*/ T48 w 1658"/>
                  <a:gd name="T50" fmla="+- 0 7972 6831"/>
                  <a:gd name="T51" fmla="*/ 7972 h 1658"/>
                  <a:gd name="T52" fmla="+- 0 9510 9391"/>
                  <a:gd name="T53" fmla="*/ T52 w 1658"/>
                  <a:gd name="T54" fmla="+- 0 8088 6831"/>
                  <a:gd name="T55" fmla="*/ 8088 h 1658"/>
                  <a:gd name="T56" fmla="+- 0 9587 9391"/>
                  <a:gd name="T57" fmla="*/ T56 w 1658"/>
                  <a:gd name="T58" fmla="+- 0 8196 6831"/>
                  <a:gd name="T59" fmla="*/ 8196 h 1658"/>
                  <a:gd name="T60" fmla="+- 0 9683 9391"/>
                  <a:gd name="T61" fmla="*/ T60 w 1658"/>
                  <a:gd name="T62" fmla="+- 0 8292 6831"/>
                  <a:gd name="T63" fmla="*/ 8292 h 1658"/>
                  <a:gd name="T64" fmla="+- 0 9791 9391"/>
                  <a:gd name="T65" fmla="*/ T64 w 1658"/>
                  <a:gd name="T66" fmla="+- 0 8370 6831"/>
                  <a:gd name="T67" fmla="*/ 8370 h 1658"/>
                  <a:gd name="T68" fmla="+- 0 9908 9391"/>
                  <a:gd name="T69" fmla="*/ T68 w 1658"/>
                  <a:gd name="T70" fmla="+- 0 8428 6831"/>
                  <a:gd name="T71" fmla="*/ 8428 h 1658"/>
                  <a:gd name="T72" fmla="+- 0 10030 9391"/>
                  <a:gd name="T73" fmla="*/ T72 w 1658"/>
                  <a:gd name="T74" fmla="+- 0 8467 6831"/>
                  <a:gd name="T75" fmla="*/ 8467 h 1658"/>
                  <a:gd name="T76" fmla="+- 0 10156 9391"/>
                  <a:gd name="T77" fmla="*/ T76 w 1658"/>
                  <a:gd name="T78" fmla="+- 0 8487 6831"/>
                  <a:gd name="T79" fmla="*/ 8487 h 1658"/>
                  <a:gd name="T80" fmla="+- 0 10283 9391"/>
                  <a:gd name="T81" fmla="*/ T80 w 1658"/>
                  <a:gd name="T82" fmla="+- 0 8487 6831"/>
                  <a:gd name="T83" fmla="*/ 8487 h 1658"/>
                  <a:gd name="T84" fmla="+- 0 10409 9391"/>
                  <a:gd name="T85" fmla="*/ T84 w 1658"/>
                  <a:gd name="T86" fmla="+- 0 8467 6831"/>
                  <a:gd name="T87" fmla="*/ 8467 h 1658"/>
                  <a:gd name="T88" fmla="+- 0 10532 9391"/>
                  <a:gd name="T89" fmla="*/ T88 w 1658"/>
                  <a:gd name="T90" fmla="+- 0 8428 6831"/>
                  <a:gd name="T91" fmla="*/ 8428 h 1658"/>
                  <a:gd name="T92" fmla="+- 0 10648 9391"/>
                  <a:gd name="T93" fmla="*/ T92 w 1658"/>
                  <a:gd name="T94" fmla="+- 0 8370 6831"/>
                  <a:gd name="T95" fmla="*/ 8370 h 1658"/>
                  <a:gd name="T96" fmla="+- 0 10756 9391"/>
                  <a:gd name="T97" fmla="*/ T96 w 1658"/>
                  <a:gd name="T98" fmla="+- 0 8292 6831"/>
                  <a:gd name="T99" fmla="*/ 8292 h 1658"/>
                  <a:gd name="T100" fmla="+- 0 10852 9391"/>
                  <a:gd name="T101" fmla="*/ T100 w 1658"/>
                  <a:gd name="T102" fmla="+- 0 8196 6831"/>
                  <a:gd name="T103" fmla="*/ 8196 h 1658"/>
                  <a:gd name="T104" fmla="+- 0 10930 9391"/>
                  <a:gd name="T105" fmla="*/ T104 w 1658"/>
                  <a:gd name="T106" fmla="+- 0 8088 6831"/>
                  <a:gd name="T107" fmla="*/ 8088 h 1658"/>
                  <a:gd name="T108" fmla="+- 0 10988 9391"/>
                  <a:gd name="T109" fmla="*/ T108 w 1658"/>
                  <a:gd name="T110" fmla="+- 0 7972 6831"/>
                  <a:gd name="T111" fmla="*/ 7972 h 1658"/>
                  <a:gd name="T112" fmla="+- 0 11027 9391"/>
                  <a:gd name="T113" fmla="*/ T112 w 1658"/>
                  <a:gd name="T114" fmla="+- 0 7849 6831"/>
                  <a:gd name="T115" fmla="*/ 7849 h 1658"/>
                  <a:gd name="T116" fmla="+- 0 11047 9391"/>
                  <a:gd name="T117" fmla="*/ T116 w 1658"/>
                  <a:gd name="T118" fmla="+- 0 7723 6831"/>
                  <a:gd name="T119" fmla="*/ 7723 h 1658"/>
                  <a:gd name="T120" fmla="+- 0 11047 9391"/>
                  <a:gd name="T121" fmla="*/ T120 w 1658"/>
                  <a:gd name="T122" fmla="+- 0 7596 6831"/>
                  <a:gd name="T123" fmla="*/ 7596 h 1658"/>
                  <a:gd name="T124" fmla="+- 0 11027 9391"/>
                  <a:gd name="T125" fmla="*/ T124 w 1658"/>
                  <a:gd name="T126" fmla="+- 0 7470 6831"/>
                  <a:gd name="T127" fmla="*/ 7470 h 1658"/>
                  <a:gd name="T128" fmla="+- 0 10988 9391"/>
                  <a:gd name="T129" fmla="*/ T128 w 1658"/>
                  <a:gd name="T130" fmla="+- 0 7348 6831"/>
                  <a:gd name="T131" fmla="*/ 7348 h 1658"/>
                  <a:gd name="T132" fmla="+- 0 10930 9391"/>
                  <a:gd name="T133" fmla="*/ T132 w 1658"/>
                  <a:gd name="T134" fmla="+- 0 7231 6831"/>
                  <a:gd name="T135" fmla="*/ 7231 h 1658"/>
                  <a:gd name="T136" fmla="+- 0 10852 9391"/>
                  <a:gd name="T137" fmla="*/ T136 w 1658"/>
                  <a:gd name="T138" fmla="+- 0 7123 6831"/>
                  <a:gd name="T139" fmla="*/ 7123 h 1658"/>
                  <a:gd name="T140" fmla="+- 0 10756 9391"/>
                  <a:gd name="T141" fmla="*/ T140 w 1658"/>
                  <a:gd name="T142" fmla="+- 0 7027 6831"/>
                  <a:gd name="T143" fmla="*/ 7027 h 1658"/>
                  <a:gd name="T144" fmla="+- 0 10648 9391"/>
                  <a:gd name="T145" fmla="*/ T144 w 1658"/>
                  <a:gd name="T146" fmla="+- 0 6950 6831"/>
                  <a:gd name="T147" fmla="*/ 6950 h 1658"/>
                  <a:gd name="T148" fmla="+- 0 10532 9391"/>
                  <a:gd name="T149" fmla="*/ T148 w 1658"/>
                  <a:gd name="T150" fmla="+- 0 6891 6831"/>
                  <a:gd name="T151" fmla="*/ 6891 h 1658"/>
                  <a:gd name="T152" fmla="+- 0 10409 9391"/>
                  <a:gd name="T153" fmla="*/ T152 w 1658"/>
                  <a:gd name="T154" fmla="+- 0 6852 6831"/>
                  <a:gd name="T155" fmla="*/ 6852 h 1658"/>
                  <a:gd name="T156" fmla="+- 0 10283 9391"/>
                  <a:gd name="T157" fmla="*/ T156 w 1658"/>
                  <a:gd name="T158" fmla="+- 0 6833 6831"/>
                  <a:gd name="T159" fmla="*/ 6833 h 165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658" h="1658">
                    <a:moveTo>
                      <a:pt x="829" y="0"/>
                    </a:moveTo>
                    <a:lnTo>
                      <a:pt x="765" y="2"/>
                    </a:lnTo>
                    <a:lnTo>
                      <a:pt x="702" y="9"/>
                    </a:lnTo>
                    <a:lnTo>
                      <a:pt x="639" y="21"/>
                    </a:lnTo>
                    <a:lnTo>
                      <a:pt x="577" y="38"/>
                    </a:lnTo>
                    <a:lnTo>
                      <a:pt x="517" y="60"/>
                    </a:lnTo>
                    <a:lnTo>
                      <a:pt x="458" y="87"/>
                    </a:lnTo>
                    <a:lnTo>
                      <a:pt x="400" y="119"/>
                    </a:lnTo>
                    <a:lnTo>
                      <a:pt x="345" y="155"/>
                    </a:lnTo>
                    <a:lnTo>
                      <a:pt x="292" y="196"/>
                    </a:lnTo>
                    <a:lnTo>
                      <a:pt x="242" y="242"/>
                    </a:lnTo>
                    <a:lnTo>
                      <a:pt x="196" y="292"/>
                    </a:lnTo>
                    <a:lnTo>
                      <a:pt x="155" y="345"/>
                    </a:lnTo>
                    <a:lnTo>
                      <a:pt x="119" y="400"/>
                    </a:lnTo>
                    <a:lnTo>
                      <a:pt x="87" y="458"/>
                    </a:lnTo>
                    <a:lnTo>
                      <a:pt x="60" y="517"/>
                    </a:lnTo>
                    <a:lnTo>
                      <a:pt x="38" y="577"/>
                    </a:lnTo>
                    <a:lnTo>
                      <a:pt x="21" y="639"/>
                    </a:lnTo>
                    <a:lnTo>
                      <a:pt x="9" y="702"/>
                    </a:lnTo>
                    <a:lnTo>
                      <a:pt x="2" y="765"/>
                    </a:lnTo>
                    <a:lnTo>
                      <a:pt x="0" y="829"/>
                    </a:lnTo>
                    <a:lnTo>
                      <a:pt x="2" y="892"/>
                    </a:lnTo>
                    <a:lnTo>
                      <a:pt x="9" y="956"/>
                    </a:lnTo>
                    <a:lnTo>
                      <a:pt x="21" y="1018"/>
                    </a:lnTo>
                    <a:lnTo>
                      <a:pt x="38" y="1080"/>
                    </a:lnTo>
                    <a:lnTo>
                      <a:pt x="60" y="1141"/>
                    </a:lnTo>
                    <a:lnTo>
                      <a:pt x="87" y="1200"/>
                    </a:lnTo>
                    <a:lnTo>
                      <a:pt x="119" y="1257"/>
                    </a:lnTo>
                    <a:lnTo>
                      <a:pt x="155" y="1312"/>
                    </a:lnTo>
                    <a:lnTo>
                      <a:pt x="196" y="1365"/>
                    </a:lnTo>
                    <a:lnTo>
                      <a:pt x="242" y="1415"/>
                    </a:lnTo>
                    <a:lnTo>
                      <a:pt x="292" y="1461"/>
                    </a:lnTo>
                    <a:lnTo>
                      <a:pt x="345" y="1503"/>
                    </a:lnTo>
                    <a:lnTo>
                      <a:pt x="400" y="1539"/>
                    </a:lnTo>
                    <a:lnTo>
                      <a:pt x="458" y="1571"/>
                    </a:lnTo>
                    <a:lnTo>
                      <a:pt x="517" y="1597"/>
                    </a:lnTo>
                    <a:lnTo>
                      <a:pt x="577" y="1619"/>
                    </a:lnTo>
                    <a:lnTo>
                      <a:pt x="639" y="1636"/>
                    </a:lnTo>
                    <a:lnTo>
                      <a:pt x="702" y="1648"/>
                    </a:lnTo>
                    <a:lnTo>
                      <a:pt x="765" y="1656"/>
                    </a:lnTo>
                    <a:lnTo>
                      <a:pt x="829" y="1658"/>
                    </a:lnTo>
                    <a:lnTo>
                      <a:pt x="892" y="1656"/>
                    </a:lnTo>
                    <a:lnTo>
                      <a:pt x="956" y="1648"/>
                    </a:lnTo>
                    <a:lnTo>
                      <a:pt x="1018" y="1636"/>
                    </a:lnTo>
                    <a:lnTo>
                      <a:pt x="1080" y="1619"/>
                    </a:lnTo>
                    <a:lnTo>
                      <a:pt x="1141" y="1597"/>
                    </a:lnTo>
                    <a:lnTo>
                      <a:pt x="1200" y="1571"/>
                    </a:lnTo>
                    <a:lnTo>
                      <a:pt x="1257" y="1539"/>
                    </a:lnTo>
                    <a:lnTo>
                      <a:pt x="1312" y="1503"/>
                    </a:lnTo>
                    <a:lnTo>
                      <a:pt x="1365" y="1461"/>
                    </a:lnTo>
                    <a:lnTo>
                      <a:pt x="1415" y="1415"/>
                    </a:lnTo>
                    <a:lnTo>
                      <a:pt x="1461" y="1365"/>
                    </a:lnTo>
                    <a:lnTo>
                      <a:pt x="1503" y="1312"/>
                    </a:lnTo>
                    <a:lnTo>
                      <a:pt x="1539" y="1257"/>
                    </a:lnTo>
                    <a:lnTo>
                      <a:pt x="1571" y="1200"/>
                    </a:lnTo>
                    <a:lnTo>
                      <a:pt x="1597" y="1141"/>
                    </a:lnTo>
                    <a:lnTo>
                      <a:pt x="1619" y="1080"/>
                    </a:lnTo>
                    <a:lnTo>
                      <a:pt x="1636" y="1018"/>
                    </a:lnTo>
                    <a:lnTo>
                      <a:pt x="1648" y="956"/>
                    </a:lnTo>
                    <a:lnTo>
                      <a:pt x="1656" y="892"/>
                    </a:lnTo>
                    <a:lnTo>
                      <a:pt x="1658" y="829"/>
                    </a:lnTo>
                    <a:lnTo>
                      <a:pt x="1656" y="765"/>
                    </a:lnTo>
                    <a:lnTo>
                      <a:pt x="1648" y="702"/>
                    </a:lnTo>
                    <a:lnTo>
                      <a:pt x="1636" y="639"/>
                    </a:lnTo>
                    <a:lnTo>
                      <a:pt x="1619" y="577"/>
                    </a:lnTo>
                    <a:lnTo>
                      <a:pt x="1597" y="517"/>
                    </a:lnTo>
                    <a:lnTo>
                      <a:pt x="1571" y="458"/>
                    </a:lnTo>
                    <a:lnTo>
                      <a:pt x="1539" y="400"/>
                    </a:lnTo>
                    <a:lnTo>
                      <a:pt x="1503" y="345"/>
                    </a:lnTo>
                    <a:lnTo>
                      <a:pt x="1461" y="292"/>
                    </a:lnTo>
                    <a:lnTo>
                      <a:pt x="1415" y="242"/>
                    </a:lnTo>
                    <a:lnTo>
                      <a:pt x="1365" y="196"/>
                    </a:lnTo>
                    <a:lnTo>
                      <a:pt x="1312" y="155"/>
                    </a:lnTo>
                    <a:lnTo>
                      <a:pt x="1257" y="119"/>
                    </a:lnTo>
                    <a:lnTo>
                      <a:pt x="1200" y="87"/>
                    </a:lnTo>
                    <a:lnTo>
                      <a:pt x="1141" y="60"/>
                    </a:lnTo>
                    <a:lnTo>
                      <a:pt x="1080" y="38"/>
                    </a:lnTo>
                    <a:lnTo>
                      <a:pt x="1018" y="21"/>
                    </a:lnTo>
                    <a:lnTo>
                      <a:pt x="956" y="9"/>
                    </a:lnTo>
                    <a:lnTo>
                      <a:pt x="892" y="2"/>
                    </a:lnTo>
                    <a:lnTo>
                      <a:pt x="829" y="0"/>
                    </a:lnTo>
                  </a:path>
                </a:pathLst>
              </a:custGeom>
              <a:solidFill>
                <a:srgbClr val="005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8" name="Group 15">
              <a:extLst>
                <a:ext uri="{FF2B5EF4-FFF2-40B4-BE49-F238E27FC236}">
                  <a16:creationId xmlns:a16="http://schemas.microsoft.com/office/drawing/2014/main" id="{B6372380-0107-4F17-9297-4D30E6994AA1}"/>
                </a:ext>
              </a:extLst>
            </p:cNvPr>
            <p:cNvGrpSpPr>
              <a:grpSpLocks/>
            </p:cNvGrpSpPr>
            <p:nvPr/>
          </p:nvGrpSpPr>
          <p:grpSpPr bwMode="auto">
            <a:xfrm>
              <a:off x="11130" y="5739"/>
              <a:ext cx="1180" cy="1240"/>
              <a:chOff x="11130" y="5739"/>
              <a:chExt cx="1180" cy="1240"/>
            </a:xfrm>
          </p:grpSpPr>
          <p:sp>
            <p:nvSpPr>
              <p:cNvPr id="21" name="Freeform 16">
                <a:extLst>
                  <a:ext uri="{FF2B5EF4-FFF2-40B4-BE49-F238E27FC236}">
                    <a16:creationId xmlns:a16="http://schemas.microsoft.com/office/drawing/2014/main" id="{22BF3CEB-09A9-4AF3-9216-07254B7465EF}"/>
                  </a:ext>
                </a:extLst>
              </p:cNvPr>
              <p:cNvSpPr>
                <a:spLocks/>
              </p:cNvSpPr>
              <p:nvPr/>
            </p:nvSpPr>
            <p:spPr bwMode="auto">
              <a:xfrm>
                <a:off x="11130" y="5739"/>
                <a:ext cx="1180" cy="1240"/>
              </a:xfrm>
              <a:custGeom>
                <a:avLst/>
                <a:gdLst>
                  <a:gd name="T0" fmla="+- 0 11720 11130"/>
                  <a:gd name="T1" fmla="*/ T0 w 1180"/>
                  <a:gd name="T2" fmla="+- 0 5739 5739"/>
                  <a:gd name="T3" fmla="*/ 5739 h 1240"/>
                  <a:gd name="T4" fmla="+- 0 11630 11130"/>
                  <a:gd name="T5" fmla="*/ T4 w 1180"/>
                  <a:gd name="T6" fmla="+- 0 5746 5739"/>
                  <a:gd name="T7" fmla="*/ 5746 h 1240"/>
                  <a:gd name="T8" fmla="+- 0 11541 11130"/>
                  <a:gd name="T9" fmla="*/ T8 w 1180"/>
                  <a:gd name="T10" fmla="+- 0 5768 5739"/>
                  <a:gd name="T11" fmla="*/ 5768 h 1240"/>
                  <a:gd name="T12" fmla="+- 0 11456 11130"/>
                  <a:gd name="T13" fmla="*/ T12 w 1180"/>
                  <a:gd name="T14" fmla="+- 0 5804 5739"/>
                  <a:gd name="T15" fmla="*/ 5804 h 1240"/>
                  <a:gd name="T16" fmla="+- 0 11376 11130"/>
                  <a:gd name="T17" fmla="*/ T16 w 1180"/>
                  <a:gd name="T18" fmla="+- 0 5855 5739"/>
                  <a:gd name="T19" fmla="*/ 5855 h 1240"/>
                  <a:gd name="T20" fmla="+- 0 11303 11130"/>
                  <a:gd name="T21" fmla="*/ T20 w 1180"/>
                  <a:gd name="T22" fmla="+- 0 5920 5739"/>
                  <a:gd name="T23" fmla="*/ 5920 h 1240"/>
                  <a:gd name="T24" fmla="+- 0 11240 11130"/>
                  <a:gd name="T25" fmla="*/ T24 w 1180"/>
                  <a:gd name="T26" fmla="+- 0 5997 5739"/>
                  <a:gd name="T27" fmla="*/ 5997 h 1240"/>
                  <a:gd name="T28" fmla="+- 0 11192 11130"/>
                  <a:gd name="T29" fmla="*/ T28 w 1180"/>
                  <a:gd name="T30" fmla="+- 0 6081 5739"/>
                  <a:gd name="T31" fmla="*/ 6081 h 1240"/>
                  <a:gd name="T32" fmla="+- 0 11157 11130"/>
                  <a:gd name="T33" fmla="*/ T32 w 1180"/>
                  <a:gd name="T34" fmla="+- 0 6171 5739"/>
                  <a:gd name="T35" fmla="*/ 6171 h 1240"/>
                  <a:gd name="T36" fmla="+- 0 11137 11130"/>
                  <a:gd name="T37" fmla="*/ T36 w 1180"/>
                  <a:gd name="T38" fmla="+- 0 6264 5739"/>
                  <a:gd name="T39" fmla="*/ 6264 h 1240"/>
                  <a:gd name="T40" fmla="+- 0 11130 11130"/>
                  <a:gd name="T41" fmla="*/ T40 w 1180"/>
                  <a:gd name="T42" fmla="+- 0 6359 5739"/>
                  <a:gd name="T43" fmla="*/ 6359 h 1240"/>
                  <a:gd name="T44" fmla="+- 0 11132 11130"/>
                  <a:gd name="T45" fmla="*/ T44 w 1180"/>
                  <a:gd name="T46" fmla="+- 0 6406 5739"/>
                  <a:gd name="T47" fmla="*/ 6406 h 1240"/>
                  <a:gd name="T48" fmla="+- 0 11145 11130"/>
                  <a:gd name="T49" fmla="*/ T48 w 1180"/>
                  <a:gd name="T50" fmla="+- 0 6500 5739"/>
                  <a:gd name="T51" fmla="*/ 6500 h 1240"/>
                  <a:gd name="T52" fmla="+- 0 11173 11130"/>
                  <a:gd name="T53" fmla="*/ T52 w 1180"/>
                  <a:gd name="T54" fmla="+- 0 6592 5739"/>
                  <a:gd name="T55" fmla="*/ 6592 h 1240"/>
                  <a:gd name="T56" fmla="+- 0 11215 11130"/>
                  <a:gd name="T57" fmla="*/ T56 w 1180"/>
                  <a:gd name="T58" fmla="+- 0 6679 5739"/>
                  <a:gd name="T59" fmla="*/ 6679 h 1240"/>
                  <a:gd name="T60" fmla="+- 0 11270 11130"/>
                  <a:gd name="T61" fmla="*/ T60 w 1180"/>
                  <a:gd name="T62" fmla="+- 0 6760 5739"/>
                  <a:gd name="T63" fmla="*/ 6760 h 1240"/>
                  <a:gd name="T64" fmla="+- 0 11338 11130"/>
                  <a:gd name="T65" fmla="*/ T64 w 1180"/>
                  <a:gd name="T66" fmla="+- 0 6831 5739"/>
                  <a:gd name="T67" fmla="*/ 6831 h 1240"/>
                  <a:gd name="T68" fmla="+- 0 11415 11130"/>
                  <a:gd name="T69" fmla="*/ T68 w 1180"/>
                  <a:gd name="T70" fmla="+- 0 6890 5739"/>
                  <a:gd name="T71" fmla="*/ 6890 h 1240"/>
                  <a:gd name="T72" fmla="+- 0 11498 11130"/>
                  <a:gd name="T73" fmla="*/ T72 w 1180"/>
                  <a:gd name="T74" fmla="+- 0 6933 5739"/>
                  <a:gd name="T75" fmla="*/ 6933 h 1240"/>
                  <a:gd name="T76" fmla="+- 0 11585 11130"/>
                  <a:gd name="T77" fmla="*/ T76 w 1180"/>
                  <a:gd name="T78" fmla="+- 0 6962 5739"/>
                  <a:gd name="T79" fmla="*/ 6962 h 1240"/>
                  <a:gd name="T80" fmla="+- 0 11675 11130"/>
                  <a:gd name="T81" fmla="*/ T80 w 1180"/>
                  <a:gd name="T82" fmla="+- 0 6977 5739"/>
                  <a:gd name="T83" fmla="*/ 6977 h 1240"/>
                  <a:gd name="T84" fmla="+- 0 11720 11130"/>
                  <a:gd name="T85" fmla="*/ T84 w 1180"/>
                  <a:gd name="T86" fmla="+- 0 6979 5739"/>
                  <a:gd name="T87" fmla="*/ 6979 h 1240"/>
                  <a:gd name="T88" fmla="+- 0 11765 11130"/>
                  <a:gd name="T89" fmla="*/ T88 w 1180"/>
                  <a:gd name="T90" fmla="+- 0 6977 5739"/>
                  <a:gd name="T91" fmla="*/ 6977 h 1240"/>
                  <a:gd name="T92" fmla="+- 0 11855 11130"/>
                  <a:gd name="T93" fmla="*/ T92 w 1180"/>
                  <a:gd name="T94" fmla="+- 0 6962 5739"/>
                  <a:gd name="T95" fmla="*/ 6962 h 1240"/>
                  <a:gd name="T96" fmla="+- 0 11942 11130"/>
                  <a:gd name="T97" fmla="*/ T96 w 1180"/>
                  <a:gd name="T98" fmla="+- 0 6933 5739"/>
                  <a:gd name="T99" fmla="*/ 6933 h 1240"/>
                  <a:gd name="T100" fmla="+- 0 12025 11130"/>
                  <a:gd name="T101" fmla="*/ T100 w 1180"/>
                  <a:gd name="T102" fmla="+- 0 6890 5739"/>
                  <a:gd name="T103" fmla="*/ 6890 h 1240"/>
                  <a:gd name="T104" fmla="+- 0 12101 11130"/>
                  <a:gd name="T105" fmla="*/ T104 w 1180"/>
                  <a:gd name="T106" fmla="+- 0 6831 5739"/>
                  <a:gd name="T107" fmla="*/ 6831 h 1240"/>
                  <a:gd name="T108" fmla="+- 0 12170 11130"/>
                  <a:gd name="T109" fmla="*/ T108 w 1180"/>
                  <a:gd name="T110" fmla="+- 0 6760 5739"/>
                  <a:gd name="T111" fmla="*/ 6760 h 1240"/>
                  <a:gd name="T112" fmla="+- 0 12225 11130"/>
                  <a:gd name="T113" fmla="*/ T112 w 1180"/>
                  <a:gd name="T114" fmla="+- 0 6679 5739"/>
                  <a:gd name="T115" fmla="*/ 6679 h 1240"/>
                  <a:gd name="T116" fmla="+- 0 12267 11130"/>
                  <a:gd name="T117" fmla="*/ T116 w 1180"/>
                  <a:gd name="T118" fmla="+- 0 6592 5739"/>
                  <a:gd name="T119" fmla="*/ 6592 h 1240"/>
                  <a:gd name="T120" fmla="+- 0 12294 11130"/>
                  <a:gd name="T121" fmla="*/ T120 w 1180"/>
                  <a:gd name="T122" fmla="+- 0 6500 5739"/>
                  <a:gd name="T123" fmla="*/ 6500 h 1240"/>
                  <a:gd name="T124" fmla="+- 0 12308 11130"/>
                  <a:gd name="T125" fmla="*/ T124 w 1180"/>
                  <a:gd name="T126" fmla="+- 0 6406 5739"/>
                  <a:gd name="T127" fmla="*/ 6406 h 1240"/>
                  <a:gd name="T128" fmla="+- 0 12310 11130"/>
                  <a:gd name="T129" fmla="*/ T128 w 1180"/>
                  <a:gd name="T130" fmla="+- 0 6359 5739"/>
                  <a:gd name="T131" fmla="*/ 6359 h 1240"/>
                  <a:gd name="T132" fmla="+- 0 12308 11130"/>
                  <a:gd name="T133" fmla="*/ T132 w 1180"/>
                  <a:gd name="T134" fmla="+- 0 6311 5739"/>
                  <a:gd name="T135" fmla="*/ 6311 h 1240"/>
                  <a:gd name="T136" fmla="+- 0 12294 11130"/>
                  <a:gd name="T137" fmla="*/ T136 w 1180"/>
                  <a:gd name="T138" fmla="+- 0 6217 5739"/>
                  <a:gd name="T139" fmla="*/ 6217 h 1240"/>
                  <a:gd name="T140" fmla="+- 0 12267 11130"/>
                  <a:gd name="T141" fmla="*/ T140 w 1180"/>
                  <a:gd name="T142" fmla="+- 0 6125 5739"/>
                  <a:gd name="T143" fmla="*/ 6125 h 1240"/>
                  <a:gd name="T144" fmla="+- 0 12225 11130"/>
                  <a:gd name="T145" fmla="*/ T144 w 1180"/>
                  <a:gd name="T146" fmla="+- 0 6038 5739"/>
                  <a:gd name="T147" fmla="*/ 6038 h 1240"/>
                  <a:gd name="T148" fmla="+- 0 12170 11130"/>
                  <a:gd name="T149" fmla="*/ T148 w 1180"/>
                  <a:gd name="T150" fmla="+- 0 5958 5739"/>
                  <a:gd name="T151" fmla="*/ 5958 h 1240"/>
                  <a:gd name="T152" fmla="+- 0 12101 11130"/>
                  <a:gd name="T153" fmla="*/ T152 w 1180"/>
                  <a:gd name="T154" fmla="+- 0 5886 5739"/>
                  <a:gd name="T155" fmla="*/ 5886 h 1240"/>
                  <a:gd name="T156" fmla="+- 0 12025 11130"/>
                  <a:gd name="T157" fmla="*/ T156 w 1180"/>
                  <a:gd name="T158" fmla="+- 0 5828 5739"/>
                  <a:gd name="T159" fmla="*/ 5828 h 1240"/>
                  <a:gd name="T160" fmla="+- 0 11942 11130"/>
                  <a:gd name="T161" fmla="*/ T160 w 1180"/>
                  <a:gd name="T162" fmla="+- 0 5784 5739"/>
                  <a:gd name="T163" fmla="*/ 5784 h 1240"/>
                  <a:gd name="T164" fmla="+- 0 11855 11130"/>
                  <a:gd name="T165" fmla="*/ T164 w 1180"/>
                  <a:gd name="T166" fmla="+- 0 5755 5739"/>
                  <a:gd name="T167" fmla="*/ 5755 h 1240"/>
                  <a:gd name="T168" fmla="+- 0 11765 11130"/>
                  <a:gd name="T169" fmla="*/ T168 w 1180"/>
                  <a:gd name="T170" fmla="+- 0 5740 5739"/>
                  <a:gd name="T171" fmla="*/ 5740 h 1240"/>
                  <a:gd name="T172" fmla="+- 0 11720 11130"/>
                  <a:gd name="T173" fmla="*/ T172 w 1180"/>
                  <a:gd name="T174" fmla="+- 0 5739 5739"/>
                  <a:gd name="T175" fmla="*/ 5739 h 124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1180" h="1240">
                    <a:moveTo>
                      <a:pt x="590" y="0"/>
                    </a:moveTo>
                    <a:lnTo>
                      <a:pt x="500" y="7"/>
                    </a:lnTo>
                    <a:lnTo>
                      <a:pt x="411" y="29"/>
                    </a:lnTo>
                    <a:lnTo>
                      <a:pt x="326" y="65"/>
                    </a:lnTo>
                    <a:lnTo>
                      <a:pt x="246" y="116"/>
                    </a:lnTo>
                    <a:lnTo>
                      <a:pt x="173" y="181"/>
                    </a:lnTo>
                    <a:lnTo>
                      <a:pt x="110" y="258"/>
                    </a:lnTo>
                    <a:lnTo>
                      <a:pt x="62" y="342"/>
                    </a:lnTo>
                    <a:lnTo>
                      <a:pt x="27" y="432"/>
                    </a:lnTo>
                    <a:lnTo>
                      <a:pt x="7" y="525"/>
                    </a:lnTo>
                    <a:lnTo>
                      <a:pt x="0" y="620"/>
                    </a:lnTo>
                    <a:lnTo>
                      <a:pt x="2" y="667"/>
                    </a:lnTo>
                    <a:lnTo>
                      <a:pt x="15" y="761"/>
                    </a:lnTo>
                    <a:lnTo>
                      <a:pt x="43" y="853"/>
                    </a:lnTo>
                    <a:lnTo>
                      <a:pt x="85" y="940"/>
                    </a:lnTo>
                    <a:lnTo>
                      <a:pt x="140" y="1021"/>
                    </a:lnTo>
                    <a:lnTo>
                      <a:pt x="208" y="1092"/>
                    </a:lnTo>
                    <a:lnTo>
                      <a:pt x="285" y="1151"/>
                    </a:lnTo>
                    <a:lnTo>
                      <a:pt x="368" y="1194"/>
                    </a:lnTo>
                    <a:lnTo>
                      <a:pt x="455" y="1223"/>
                    </a:lnTo>
                    <a:lnTo>
                      <a:pt x="545" y="1238"/>
                    </a:lnTo>
                    <a:lnTo>
                      <a:pt x="590" y="1240"/>
                    </a:lnTo>
                    <a:lnTo>
                      <a:pt x="635" y="1238"/>
                    </a:lnTo>
                    <a:lnTo>
                      <a:pt x="725" y="1223"/>
                    </a:lnTo>
                    <a:lnTo>
                      <a:pt x="812" y="1194"/>
                    </a:lnTo>
                    <a:lnTo>
                      <a:pt x="895" y="1151"/>
                    </a:lnTo>
                    <a:lnTo>
                      <a:pt x="971" y="1092"/>
                    </a:lnTo>
                    <a:lnTo>
                      <a:pt x="1040" y="1021"/>
                    </a:lnTo>
                    <a:lnTo>
                      <a:pt x="1095" y="940"/>
                    </a:lnTo>
                    <a:lnTo>
                      <a:pt x="1137" y="853"/>
                    </a:lnTo>
                    <a:lnTo>
                      <a:pt x="1164" y="761"/>
                    </a:lnTo>
                    <a:lnTo>
                      <a:pt x="1178" y="667"/>
                    </a:lnTo>
                    <a:lnTo>
                      <a:pt x="1180" y="620"/>
                    </a:lnTo>
                    <a:lnTo>
                      <a:pt x="1178" y="572"/>
                    </a:lnTo>
                    <a:lnTo>
                      <a:pt x="1164" y="478"/>
                    </a:lnTo>
                    <a:lnTo>
                      <a:pt x="1137" y="386"/>
                    </a:lnTo>
                    <a:lnTo>
                      <a:pt x="1095" y="299"/>
                    </a:lnTo>
                    <a:lnTo>
                      <a:pt x="1040" y="219"/>
                    </a:lnTo>
                    <a:lnTo>
                      <a:pt x="971" y="147"/>
                    </a:lnTo>
                    <a:lnTo>
                      <a:pt x="895" y="89"/>
                    </a:lnTo>
                    <a:lnTo>
                      <a:pt x="812" y="45"/>
                    </a:lnTo>
                    <a:lnTo>
                      <a:pt x="725" y="16"/>
                    </a:lnTo>
                    <a:lnTo>
                      <a:pt x="635" y="1"/>
                    </a:lnTo>
                    <a:lnTo>
                      <a:pt x="590" y="0"/>
                    </a:lnTo>
                  </a:path>
                </a:pathLst>
              </a:custGeom>
              <a:solidFill>
                <a:srgbClr val="FF8C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9" name="Group 17">
              <a:extLst>
                <a:ext uri="{FF2B5EF4-FFF2-40B4-BE49-F238E27FC236}">
                  <a16:creationId xmlns:a16="http://schemas.microsoft.com/office/drawing/2014/main" id="{7E4BAF54-5385-4CC1-A745-DDFA3C0AA7F0}"/>
                </a:ext>
              </a:extLst>
            </p:cNvPr>
            <p:cNvGrpSpPr>
              <a:grpSpLocks/>
            </p:cNvGrpSpPr>
            <p:nvPr/>
          </p:nvGrpSpPr>
          <p:grpSpPr bwMode="auto">
            <a:xfrm>
              <a:off x="0" y="0"/>
              <a:ext cx="20480" cy="15360"/>
              <a:chOff x="0" y="0"/>
              <a:chExt cx="20480" cy="15360"/>
            </a:xfrm>
          </p:grpSpPr>
          <p:sp>
            <p:nvSpPr>
              <p:cNvPr id="20" name="Freeform 18">
                <a:extLst>
                  <a:ext uri="{FF2B5EF4-FFF2-40B4-BE49-F238E27FC236}">
                    <a16:creationId xmlns:a16="http://schemas.microsoft.com/office/drawing/2014/main" id="{D35F6002-2243-4EAD-A5B0-FCA6EA89C4DE}"/>
                  </a:ext>
                </a:extLst>
              </p:cNvPr>
              <p:cNvSpPr>
                <a:spLocks/>
              </p:cNvSpPr>
              <p:nvPr/>
            </p:nvSpPr>
            <p:spPr bwMode="auto">
              <a:xfrm>
                <a:off x="0" y="0"/>
                <a:ext cx="20480" cy="15360"/>
              </a:xfrm>
              <a:custGeom>
                <a:avLst/>
                <a:gdLst>
                  <a:gd name="T0" fmla="*/ 0 w 20480"/>
                  <a:gd name="T1" fmla="*/ 15360 h 15360"/>
                  <a:gd name="T2" fmla="*/ 20480 w 20480"/>
                  <a:gd name="T3" fmla="*/ 15360 h 15360"/>
                  <a:gd name="T4" fmla="*/ 20480 w 20480"/>
                  <a:gd name="T5" fmla="*/ 0 h 15360"/>
                  <a:gd name="T6" fmla="*/ 0 w 20480"/>
                  <a:gd name="T7" fmla="*/ 0 h 15360"/>
                  <a:gd name="T8" fmla="*/ 0 w 20480"/>
                  <a:gd name="T9" fmla="*/ 15360 h 15360"/>
                </a:gdLst>
                <a:ahLst/>
                <a:cxnLst>
                  <a:cxn ang="0">
                    <a:pos x="T0" y="T1"/>
                  </a:cxn>
                  <a:cxn ang="0">
                    <a:pos x="T2" y="T3"/>
                  </a:cxn>
                  <a:cxn ang="0">
                    <a:pos x="T4" y="T5"/>
                  </a:cxn>
                  <a:cxn ang="0">
                    <a:pos x="T6" y="T7"/>
                  </a:cxn>
                  <a:cxn ang="0">
                    <a:pos x="T8" y="T9"/>
                  </a:cxn>
                </a:cxnLst>
                <a:rect l="0" t="0" r="r" b="b"/>
                <a:pathLst>
                  <a:path w="20480" h="15360">
                    <a:moveTo>
                      <a:pt x="0" y="15360"/>
                    </a:moveTo>
                    <a:lnTo>
                      <a:pt x="20480" y="15360"/>
                    </a:lnTo>
                    <a:lnTo>
                      <a:pt x="20480" y="0"/>
                    </a:lnTo>
                    <a:lnTo>
                      <a:pt x="0" y="0"/>
                    </a:lnTo>
                    <a:lnTo>
                      <a:pt x="0" y="15360"/>
                    </a:lnTo>
                    <a:close/>
                  </a:path>
                </a:pathLst>
              </a:custGeom>
              <a:noFill/>
              <a:ln w="12700">
                <a:solidFill>
                  <a:srgbClr val="4C4C4C"/>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38276949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D80B3C7-443A-47DB-B29C-BFB6CA45D483}"/>
              </a:ext>
            </a:extLst>
          </p:cNvPr>
          <p:cNvGrpSpPr>
            <a:grpSpLocks/>
          </p:cNvGrpSpPr>
          <p:nvPr/>
        </p:nvGrpSpPr>
        <p:grpSpPr bwMode="auto">
          <a:xfrm>
            <a:off x="1741830" y="166816"/>
            <a:ext cx="8699158" cy="6524368"/>
            <a:chOff x="0" y="0"/>
            <a:chExt cx="20480" cy="15360"/>
          </a:xfrm>
        </p:grpSpPr>
        <p:grpSp>
          <p:nvGrpSpPr>
            <p:cNvPr id="3" name="Group 3">
              <a:extLst>
                <a:ext uri="{FF2B5EF4-FFF2-40B4-BE49-F238E27FC236}">
                  <a16:creationId xmlns:a16="http://schemas.microsoft.com/office/drawing/2014/main" id="{D19D8304-DC4A-43DE-950F-4254D58725FE}"/>
                </a:ext>
              </a:extLst>
            </p:cNvPr>
            <p:cNvGrpSpPr>
              <a:grpSpLocks/>
            </p:cNvGrpSpPr>
            <p:nvPr/>
          </p:nvGrpSpPr>
          <p:grpSpPr bwMode="auto">
            <a:xfrm>
              <a:off x="3000" y="440"/>
              <a:ext cx="14480" cy="14480"/>
              <a:chOff x="3000" y="440"/>
              <a:chExt cx="14480" cy="14480"/>
            </a:xfrm>
          </p:grpSpPr>
          <p:sp>
            <p:nvSpPr>
              <p:cNvPr id="37" name="Freeform 4">
                <a:extLst>
                  <a:ext uri="{FF2B5EF4-FFF2-40B4-BE49-F238E27FC236}">
                    <a16:creationId xmlns:a16="http://schemas.microsoft.com/office/drawing/2014/main" id="{AA805C44-72CE-49EC-BBA9-E0ACB144CF83}"/>
                  </a:ext>
                </a:extLst>
              </p:cNvPr>
              <p:cNvSpPr>
                <a:spLocks/>
              </p:cNvSpPr>
              <p:nvPr/>
            </p:nvSpPr>
            <p:spPr bwMode="auto">
              <a:xfrm>
                <a:off x="3000" y="440"/>
                <a:ext cx="14480" cy="14480"/>
              </a:xfrm>
              <a:custGeom>
                <a:avLst/>
                <a:gdLst>
                  <a:gd name="T0" fmla="+- 0 15762 3000"/>
                  <a:gd name="T1" fmla="*/ T0 w 14480"/>
                  <a:gd name="T2" fmla="+- 0 2997 440"/>
                  <a:gd name="T3" fmla="*/ 2997 h 14480"/>
                  <a:gd name="T4" fmla="+- 0 16441 3000"/>
                  <a:gd name="T5" fmla="*/ T4 w 14480"/>
                  <a:gd name="T6" fmla="+- 0 3940 440"/>
                  <a:gd name="T7" fmla="*/ 3940 h 14480"/>
                  <a:gd name="T8" fmla="+- 0 16950 3000"/>
                  <a:gd name="T9" fmla="*/ T8 w 14480"/>
                  <a:gd name="T10" fmla="+- 0 4956 440"/>
                  <a:gd name="T11" fmla="*/ 4956 h 14480"/>
                  <a:gd name="T12" fmla="+- 0 17289 3000"/>
                  <a:gd name="T13" fmla="*/ T12 w 14480"/>
                  <a:gd name="T14" fmla="+- 0 6024 440"/>
                  <a:gd name="T15" fmla="*/ 6024 h 14480"/>
                  <a:gd name="T16" fmla="+- 0 17459 3000"/>
                  <a:gd name="T17" fmla="*/ T16 w 14480"/>
                  <a:gd name="T18" fmla="+- 0 7125 440"/>
                  <a:gd name="T19" fmla="*/ 7125 h 14480"/>
                  <a:gd name="T20" fmla="+- 0 17459 3000"/>
                  <a:gd name="T21" fmla="*/ T20 w 14480"/>
                  <a:gd name="T22" fmla="+- 0 8235 440"/>
                  <a:gd name="T23" fmla="*/ 8235 h 14480"/>
                  <a:gd name="T24" fmla="+- 0 17289 3000"/>
                  <a:gd name="T25" fmla="*/ T24 w 14480"/>
                  <a:gd name="T26" fmla="+- 0 9336 440"/>
                  <a:gd name="T27" fmla="*/ 9336 h 14480"/>
                  <a:gd name="T28" fmla="+- 0 16950 3000"/>
                  <a:gd name="T29" fmla="*/ T28 w 14480"/>
                  <a:gd name="T30" fmla="+- 0 10404 440"/>
                  <a:gd name="T31" fmla="*/ 10404 h 14480"/>
                  <a:gd name="T32" fmla="+- 0 16441 3000"/>
                  <a:gd name="T33" fmla="*/ T32 w 14480"/>
                  <a:gd name="T34" fmla="+- 0 11420 440"/>
                  <a:gd name="T35" fmla="*/ 11420 h 14480"/>
                  <a:gd name="T36" fmla="+- 0 15762 3000"/>
                  <a:gd name="T37" fmla="*/ T36 w 14480"/>
                  <a:gd name="T38" fmla="+- 0 12363 440"/>
                  <a:gd name="T39" fmla="*/ 12363 h 14480"/>
                  <a:gd name="T40" fmla="+- 0 14923 3000"/>
                  <a:gd name="T41" fmla="*/ T40 w 14480"/>
                  <a:gd name="T42" fmla="+- 0 13202 440"/>
                  <a:gd name="T43" fmla="*/ 13202 h 14480"/>
                  <a:gd name="T44" fmla="+- 0 13980 3000"/>
                  <a:gd name="T45" fmla="*/ T44 w 14480"/>
                  <a:gd name="T46" fmla="+- 0 13881 440"/>
                  <a:gd name="T47" fmla="*/ 13881 h 14480"/>
                  <a:gd name="T48" fmla="+- 0 12964 3000"/>
                  <a:gd name="T49" fmla="*/ T48 w 14480"/>
                  <a:gd name="T50" fmla="+- 0 14390 440"/>
                  <a:gd name="T51" fmla="*/ 14390 h 14480"/>
                  <a:gd name="T52" fmla="+- 0 11896 3000"/>
                  <a:gd name="T53" fmla="*/ T52 w 14480"/>
                  <a:gd name="T54" fmla="+- 0 14729 440"/>
                  <a:gd name="T55" fmla="*/ 14729 h 14480"/>
                  <a:gd name="T56" fmla="+- 0 10795 3000"/>
                  <a:gd name="T57" fmla="*/ T56 w 14480"/>
                  <a:gd name="T58" fmla="+- 0 14899 440"/>
                  <a:gd name="T59" fmla="*/ 14899 h 14480"/>
                  <a:gd name="T60" fmla="+- 0 9685 3000"/>
                  <a:gd name="T61" fmla="*/ T60 w 14480"/>
                  <a:gd name="T62" fmla="+- 0 14899 440"/>
                  <a:gd name="T63" fmla="*/ 14899 h 14480"/>
                  <a:gd name="T64" fmla="+- 0 8584 3000"/>
                  <a:gd name="T65" fmla="*/ T64 w 14480"/>
                  <a:gd name="T66" fmla="+- 0 14729 440"/>
                  <a:gd name="T67" fmla="*/ 14729 h 14480"/>
                  <a:gd name="T68" fmla="+- 0 7516 3000"/>
                  <a:gd name="T69" fmla="*/ T68 w 14480"/>
                  <a:gd name="T70" fmla="+- 0 14390 440"/>
                  <a:gd name="T71" fmla="*/ 14390 h 14480"/>
                  <a:gd name="T72" fmla="+- 0 6500 3000"/>
                  <a:gd name="T73" fmla="*/ T72 w 14480"/>
                  <a:gd name="T74" fmla="+- 0 13881 440"/>
                  <a:gd name="T75" fmla="*/ 13881 h 14480"/>
                  <a:gd name="T76" fmla="+- 0 5557 3000"/>
                  <a:gd name="T77" fmla="*/ T76 w 14480"/>
                  <a:gd name="T78" fmla="+- 0 13202 440"/>
                  <a:gd name="T79" fmla="*/ 13202 h 14480"/>
                  <a:gd name="T80" fmla="+- 0 4718 3000"/>
                  <a:gd name="T81" fmla="*/ T80 w 14480"/>
                  <a:gd name="T82" fmla="+- 0 12363 440"/>
                  <a:gd name="T83" fmla="*/ 12363 h 14480"/>
                  <a:gd name="T84" fmla="+- 0 4039 3000"/>
                  <a:gd name="T85" fmla="*/ T84 w 14480"/>
                  <a:gd name="T86" fmla="+- 0 11420 440"/>
                  <a:gd name="T87" fmla="*/ 11420 h 14480"/>
                  <a:gd name="T88" fmla="+- 0 3530 3000"/>
                  <a:gd name="T89" fmla="*/ T88 w 14480"/>
                  <a:gd name="T90" fmla="+- 0 10404 440"/>
                  <a:gd name="T91" fmla="*/ 10404 h 14480"/>
                  <a:gd name="T92" fmla="+- 0 3191 3000"/>
                  <a:gd name="T93" fmla="*/ T92 w 14480"/>
                  <a:gd name="T94" fmla="+- 0 9336 440"/>
                  <a:gd name="T95" fmla="*/ 9336 h 14480"/>
                  <a:gd name="T96" fmla="+- 0 3021 3000"/>
                  <a:gd name="T97" fmla="*/ T96 w 14480"/>
                  <a:gd name="T98" fmla="+- 0 8235 440"/>
                  <a:gd name="T99" fmla="*/ 8235 h 14480"/>
                  <a:gd name="T100" fmla="+- 0 3021 3000"/>
                  <a:gd name="T101" fmla="*/ T100 w 14480"/>
                  <a:gd name="T102" fmla="+- 0 7125 440"/>
                  <a:gd name="T103" fmla="*/ 7125 h 14480"/>
                  <a:gd name="T104" fmla="+- 0 3191 3000"/>
                  <a:gd name="T105" fmla="*/ T104 w 14480"/>
                  <a:gd name="T106" fmla="+- 0 6024 440"/>
                  <a:gd name="T107" fmla="*/ 6024 h 14480"/>
                  <a:gd name="T108" fmla="+- 0 3530 3000"/>
                  <a:gd name="T109" fmla="*/ T108 w 14480"/>
                  <a:gd name="T110" fmla="+- 0 4956 440"/>
                  <a:gd name="T111" fmla="*/ 4956 h 14480"/>
                  <a:gd name="T112" fmla="+- 0 4039 3000"/>
                  <a:gd name="T113" fmla="*/ T112 w 14480"/>
                  <a:gd name="T114" fmla="+- 0 3940 440"/>
                  <a:gd name="T115" fmla="*/ 3940 h 14480"/>
                  <a:gd name="T116" fmla="+- 0 4718 3000"/>
                  <a:gd name="T117" fmla="*/ T116 w 14480"/>
                  <a:gd name="T118" fmla="+- 0 2997 440"/>
                  <a:gd name="T119" fmla="*/ 2997 h 14480"/>
                  <a:gd name="T120" fmla="+- 0 5557 3000"/>
                  <a:gd name="T121" fmla="*/ T120 w 14480"/>
                  <a:gd name="T122" fmla="+- 0 2158 440"/>
                  <a:gd name="T123" fmla="*/ 2158 h 14480"/>
                  <a:gd name="T124" fmla="+- 0 6500 3000"/>
                  <a:gd name="T125" fmla="*/ T124 w 14480"/>
                  <a:gd name="T126" fmla="+- 0 1479 440"/>
                  <a:gd name="T127" fmla="*/ 1479 h 14480"/>
                  <a:gd name="T128" fmla="+- 0 7516 3000"/>
                  <a:gd name="T129" fmla="*/ T128 w 14480"/>
                  <a:gd name="T130" fmla="+- 0 970 440"/>
                  <a:gd name="T131" fmla="*/ 970 h 14480"/>
                  <a:gd name="T132" fmla="+- 0 8584 3000"/>
                  <a:gd name="T133" fmla="*/ T132 w 14480"/>
                  <a:gd name="T134" fmla="+- 0 631 440"/>
                  <a:gd name="T135" fmla="*/ 631 h 14480"/>
                  <a:gd name="T136" fmla="+- 0 9685 3000"/>
                  <a:gd name="T137" fmla="*/ T136 w 14480"/>
                  <a:gd name="T138" fmla="+- 0 461 440"/>
                  <a:gd name="T139" fmla="*/ 461 h 14480"/>
                  <a:gd name="T140" fmla="+- 0 10795 3000"/>
                  <a:gd name="T141" fmla="*/ T140 w 14480"/>
                  <a:gd name="T142" fmla="+- 0 461 440"/>
                  <a:gd name="T143" fmla="*/ 461 h 14480"/>
                  <a:gd name="T144" fmla="+- 0 11896 3000"/>
                  <a:gd name="T145" fmla="*/ T144 w 14480"/>
                  <a:gd name="T146" fmla="+- 0 631 440"/>
                  <a:gd name="T147" fmla="*/ 631 h 14480"/>
                  <a:gd name="T148" fmla="+- 0 12964 3000"/>
                  <a:gd name="T149" fmla="*/ T148 w 14480"/>
                  <a:gd name="T150" fmla="+- 0 970 440"/>
                  <a:gd name="T151" fmla="*/ 970 h 14480"/>
                  <a:gd name="T152" fmla="+- 0 13980 3000"/>
                  <a:gd name="T153" fmla="*/ T152 w 14480"/>
                  <a:gd name="T154" fmla="+- 0 1479 440"/>
                  <a:gd name="T155" fmla="*/ 1479 h 14480"/>
                  <a:gd name="T156" fmla="+- 0 14923 3000"/>
                  <a:gd name="T157" fmla="*/ T156 w 14480"/>
                  <a:gd name="T158" fmla="+- 0 2158 440"/>
                  <a:gd name="T159" fmla="*/ 2158 h 144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4480" h="14480">
                    <a:moveTo>
                      <a:pt x="12359" y="2121"/>
                    </a:moveTo>
                    <a:lnTo>
                      <a:pt x="12762" y="2557"/>
                    </a:lnTo>
                    <a:lnTo>
                      <a:pt x="13123" y="3018"/>
                    </a:lnTo>
                    <a:lnTo>
                      <a:pt x="13441" y="3500"/>
                    </a:lnTo>
                    <a:lnTo>
                      <a:pt x="13717" y="4000"/>
                    </a:lnTo>
                    <a:lnTo>
                      <a:pt x="13950" y="4516"/>
                    </a:lnTo>
                    <a:lnTo>
                      <a:pt x="14141" y="5045"/>
                    </a:lnTo>
                    <a:lnTo>
                      <a:pt x="14289" y="5584"/>
                    </a:lnTo>
                    <a:lnTo>
                      <a:pt x="14395" y="6132"/>
                    </a:lnTo>
                    <a:lnTo>
                      <a:pt x="14459" y="6685"/>
                    </a:lnTo>
                    <a:lnTo>
                      <a:pt x="14480" y="7240"/>
                    </a:lnTo>
                    <a:lnTo>
                      <a:pt x="14459" y="7795"/>
                    </a:lnTo>
                    <a:lnTo>
                      <a:pt x="14395" y="8348"/>
                    </a:lnTo>
                    <a:lnTo>
                      <a:pt x="14289" y="8896"/>
                    </a:lnTo>
                    <a:lnTo>
                      <a:pt x="14141" y="9435"/>
                    </a:lnTo>
                    <a:lnTo>
                      <a:pt x="13950" y="9964"/>
                    </a:lnTo>
                    <a:lnTo>
                      <a:pt x="13717" y="10480"/>
                    </a:lnTo>
                    <a:lnTo>
                      <a:pt x="13441" y="10980"/>
                    </a:lnTo>
                    <a:lnTo>
                      <a:pt x="13123" y="11462"/>
                    </a:lnTo>
                    <a:lnTo>
                      <a:pt x="12762" y="11923"/>
                    </a:lnTo>
                    <a:lnTo>
                      <a:pt x="12359" y="12359"/>
                    </a:lnTo>
                    <a:lnTo>
                      <a:pt x="11923" y="12762"/>
                    </a:lnTo>
                    <a:lnTo>
                      <a:pt x="11462" y="13123"/>
                    </a:lnTo>
                    <a:lnTo>
                      <a:pt x="10980" y="13441"/>
                    </a:lnTo>
                    <a:lnTo>
                      <a:pt x="10480" y="13717"/>
                    </a:lnTo>
                    <a:lnTo>
                      <a:pt x="9964" y="13950"/>
                    </a:lnTo>
                    <a:lnTo>
                      <a:pt x="9435" y="14141"/>
                    </a:lnTo>
                    <a:lnTo>
                      <a:pt x="8896" y="14289"/>
                    </a:lnTo>
                    <a:lnTo>
                      <a:pt x="8348" y="14395"/>
                    </a:lnTo>
                    <a:lnTo>
                      <a:pt x="7795" y="14459"/>
                    </a:lnTo>
                    <a:lnTo>
                      <a:pt x="7240" y="14480"/>
                    </a:lnTo>
                    <a:lnTo>
                      <a:pt x="6685" y="14459"/>
                    </a:lnTo>
                    <a:lnTo>
                      <a:pt x="6132" y="14395"/>
                    </a:lnTo>
                    <a:lnTo>
                      <a:pt x="5584" y="14289"/>
                    </a:lnTo>
                    <a:lnTo>
                      <a:pt x="5045" y="14141"/>
                    </a:lnTo>
                    <a:lnTo>
                      <a:pt x="4516" y="13950"/>
                    </a:lnTo>
                    <a:lnTo>
                      <a:pt x="4000" y="13717"/>
                    </a:lnTo>
                    <a:lnTo>
                      <a:pt x="3500" y="13441"/>
                    </a:lnTo>
                    <a:lnTo>
                      <a:pt x="3018" y="13123"/>
                    </a:lnTo>
                    <a:lnTo>
                      <a:pt x="2557" y="12762"/>
                    </a:lnTo>
                    <a:lnTo>
                      <a:pt x="2121" y="12359"/>
                    </a:lnTo>
                    <a:lnTo>
                      <a:pt x="1718" y="11923"/>
                    </a:lnTo>
                    <a:lnTo>
                      <a:pt x="1357" y="11462"/>
                    </a:lnTo>
                    <a:lnTo>
                      <a:pt x="1039" y="10980"/>
                    </a:lnTo>
                    <a:lnTo>
                      <a:pt x="763" y="10480"/>
                    </a:lnTo>
                    <a:lnTo>
                      <a:pt x="530" y="9964"/>
                    </a:lnTo>
                    <a:lnTo>
                      <a:pt x="339" y="9435"/>
                    </a:lnTo>
                    <a:lnTo>
                      <a:pt x="191" y="8896"/>
                    </a:lnTo>
                    <a:lnTo>
                      <a:pt x="85" y="8348"/>
                    </a:lnTo>
                    <a:lnTo>
                      <a:pt x="21" y="7795"/>
                    </a:lnTo>
                    <a:lnTo>
                      <a:pt x="0" y="7240"/>
                    </a:lnTo>
                    <a:lnTo>
                      <a:pt x="21" y="6685"/>
                    </a:lnTo>
                    <a:lnTo>
                      <a:pt x="85" y="6132"/>
                    </a:lnTo>
                    <a:lnTo>
                      <a:pt x="191" y="5584"/>
                    </a:lnTo>
                    <a:lnTo>
                      <a:pt x="339" y="5045"/>
                    </a:lnTo>
                    <a:lnTo>
                      <a:pt x="530" y="4516"/>
                    </a:lnTo>
                    <a:lnTo>
                      <a:pt x="763" y="4000"/>
                    </a:lnTo>
                    <a:lnTo>
                      <a:pt x="1039" y="3500"/>
                    </a:lnTo>
                    <a:lnTo>
                      <a:pt x="1357" y="3018"/>
                    </a:lnTo>
                    <a:lnTo>
                      <a:pt x="1718" y="2557"/>
                    </a:lnTo>
                    <a:lnTo>
                      <a:pt x="2121" y="2121"/>
                    </a:lnTo>
                    <a:lnTo>
                      <a:pt x="2557" y="1718"/>
                    </a:lnTo>
                    <a:lnTo>
                      <a:pt x="3018" y="1357"/>
                    </a:lnTo>
                    <a:lnTo>
                      <a:pt x="3500" y="1039"/>
                    </a:lnTo>
                    <a:lnTo>
                      <a:pt x="4000" y="763"/>
                    </a:lnTo>
                    <a:lnTo>
                      <a:pt x="4516" y="530"/>
                    </a:lnTo>
                    <a:lnTo>
                      <a:pt x="5045" y="339"/>
                    </a:lnTo>
                    <a:lnTo>
                      <a:pt x="5584" y="191"/>
                    </a:lnTo>
                    <a:lnTo>
                      <a:pt x="6132" y="85"/>
                    </a:lnTo>
                    <a:lnTo>
                      <a:pt x="6685" y="21"/>
                    </a:lnTo>
                    <a:lnTo>
                      <a:pt x="7240" y="0"/>
                    </a:lnTo>
                    <a:lnTo>
                      <a:pt x="7795" y="21"/>
                    </a:lnTo>
                    <a:lnTo>
                      <a:pt x="8348" y="85"/>
                    </a:lnTo>
                    <a:lnTo>
                      <a:pt x="8896" y="191"/>
                    </a:lnTo>
                    <a:lnTo>
                      <a:pt x="9435" y="339"/>
                    </a:lnTo>
                    <a:lnTo>
                      <a:pt x="9964" y="530"/>
                    </a:lnTo>
                    <a:lnTo>
                      <a:pt x="10480" y="763"/>
                    </a:lnTo>
                    <a:lnTo>
                      <a:pt x="10980" y="1039"/>
                    </a:lnTo>
                    <a:lnTo>
                      <a:pt x="11462" y="1357"/>
                    </a:lnTo>
                    <a:lnTo>
                      <a:pt x="11923" y="1718"/>
                    </a:lnTo>
                    <a:lnTo>
                      <a:pt x="12359" y="2121"/>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4" name="Group 5">
              <a:extLst>
                <a:ext uri="{FF2B5EF4-FFF2-40B4-BE49-F238E27FC236}">
                  <a16:creationId xmlns:a16="http://schemas.microsoft.com/office/drawing/2014/main" id="{F53653BB-4FC0-4ACA-9A02-CE473525FB4D}"/>
                </a:ext>
              </a:extLst>
            </p:cNvPr>
            <p:cNvGrpSpPr>
              <a:grpSpLocks/>
            </p:cNvGrpSpPr>
            <p:nvPr/>
          </p:nvGrpSpPr>
          <p:grpSpPr bwMode="auto">
            <a:xfrm>
              <a:off x="10154" y="2937"/>
              <a:ext cx="5574" cy="4764"/>
              <a:chOff x="10154" y="2937"/>
              <a:chExt cx="5574" cy="4764"/>
            </a:xfrm>
          </p:grpSpPr>
          <p:sp>
            <p:nvSpPr>
              <p:cNvPr id="36" name="Freeform 6">
                <a:extLst>
                  <a:ext uri="{FF2B5EF4-FFF2-40B4-BE49-F238E27FC236}">
                    <a16:creationId xmlns:a16="http://schemas.microsoft.com/office/drawing/2014/main" id="{D3DE1E00-CDE7-4D2B-8925-43DABBAEF68B}"/>
                  </a:ext>
                </a:extLst>
              </p:cNvPr>
              <p:cNvSpPr>
                <a:spLocks/>
              </p:cNvSpPr>
              <p:nvPr/>
            </p:nvSpPr>
            <p:spPr bwMode="auto">
              <a:xfrm>
                <a:off x="10154" y="2937"/>
                <a:ext cx="5574" cy="4764"/>
              </a:xfrm>
              <a:custGeom>
                <a:avLst/>
                <a:gdLst>
                  <a:gd name="T0" fmla="+- 0 15543 10154"/>
                  <a:gd name="T1" fmla="*/ T0 w 5574"/>
                  <a:gd name="T2" fmla="+- 0 2938 2937"/>
                  <a:gd name="T3" fmla="*/ 2938 h 4764"/>
                  <a:gd name="T4" fmla="+- 0 15358 10154"/>
                  <a:gd name="T5" fmla="*/ T4 w 5574"/>
                  <a:gd name="T6" fmla="+- 0 2982 2937"/>
                  <a:gd name="T7" fmla="*/ 2982 h 4764"/>
                  <a:gd name="T8" fmla="+- 0 15110 10154"/>
                  <a:gd name="T9" fmla="*/ T8 w 5574"/>
                  <a:gd name="T10" fmla="+- 0 3083 2937"/>
                  <a:gd name="T11" fmla="*/ 3083 h 4764"/>
                  <a:gd name="T12" fmla="+- 0 14802 10154"/>
                  <a:gd name="T13" fmla="*/ T12 w 5574"/>
                  <a:gd name="T14" fmla="+- 0 3244 2937"/>
                  <a:gd name="T15" fmla="*/ 3244 h 4764"/>
                  <a:gd name="T16" fmla="+- 0 14438 10154"/>
                  <a:gd name="T17" fmla="*/ T16 w 5574"/>
                  <a:gd name="T18" fmla="+- 0 3464 2937"/>
                  <a:gd name="T19" fmla="*/ 3464 h 4764"/>
                  <a:gd name="T20" fmla="+- 0 14043 10154"/>
                  <a:gd name="T21" fmla="*/ T20 w 5574"/>
                  <a:gd name="T22" fmla="+- 0 3727 2937"/>
                  <a:gd name="T23" fmla="*/ 3727 h 4764"/>
                  <a:gd name="T24" fmla="+- 0 13629 10154"/>
                  <a:gd name="T25" fmla="*/ T24 w 5574"/>
                  <a:gd name="T26" fmla="+- 0 4024 2937"/>
                  <a:gd name="T27" fmla="*/ 4024 h 4764"/>
                  <a:gd name="T28" fmla="+- 0 13204 10154"/>
                  <a:gd name="T29" fmla="*/ T28 w 5574"/>
                  <a:gd name="T30" fmla="+- 0 4348 2937"/>
                  <a:gd name="T31" fmla="*/ 4348 h 4764"/>
                  <a:gd name="T32" fmla="+- 0 12775 10154"/>
                  <a:gd name="T33" fmla="*/ T32 w 5574"/>
                  <a:gd name="T34" fmla="+- 0 4694 2937"/>
                  <a:gd name="T35" fmla="*/ 4694 h 4764"/>
                  <a:gd name="T36" fmla="+- 0 12351 10154"/>
                  <a:gd name="T37" fmla="*/ T36 w 5574"/>
                  <a:gd name="T38" fmla="+- 0 5053 2937"/>
                  <a:gd name="T39" fmla="*/ 5053 h 4764"/>
                  <a:gd name="T40" fmla="+- 0 11941 10154"/>
                  <a:gd name="T41" fmla="*/ T40 w 5574"/>
                  <a:gd name="T42" fmla="+- 0 5419 2937"/>
                  <a:gd name="T43" fmla="*/ 5419 h 4764"/>
                  <a:gd name="T44" fmla="+- 0 11551 10154"/>
                  <a:gd name="T45" fmla="*/ T44 w 5574"/>
                  <a:gd name="T46" fmla="+- 0 5786 2937"/>
                  <a:gd name="T47" fmla="*/ 5786 h 4764"/>
                  <a:gd name="T48" fmla="+- 0 11190 10154"/>
                  <a:gd name="T49" fmla="*/ T48 w 5574"/>
                  <a:gd name="T50" fmla="+- 0 6146 2937"/>
                  <a:gd name="T51" fmla="*/ 6146 h 4764"/>
                  <a:gd name="T52" fmla="+- 0 10866 10154"/>
                  <a:gd name="T53" fmla="*/ T52 w 5574"/>
                  <a:gd name="T54" fmla="+- 0 6492 2937"/>
                  <a:gd name="T55" fmla="*/ 6492 h 4764"/>
                  <a:gd name="T56" fmla="+- 0 10590 10154"/>
                  <a:gd name="T57" fmla="*/ T56 w 5574"/>
                  <a:gd name="T58" fmla="+- 0 6816 2937"/>
                  <a:gd name="T59" fmla="*/ 6816 h 4764"/>
                  <a:gd name="T60" fmla="+- 0 10380 10154"/>
                  <a:gd name="T61" fmla="*/ T60 w 5574"/>
                  <a:gd name="T62" fmla="+- 0 7093 2937"/>
                  <a:gd name="T63" fmla="*/ 7093 h 4764"/>
                  <a:gd name="T64" fmla="+- 0 10240 10154"/>
                  <a:gd name="T65" fmla="*/ T64 w 5574"/>
                  <a:gd name="T66" fmla="+- 0 7321 2937"/>
                  <a:gd name="T67" fmla="*/ 7321 h 4764"/>
                  <a:gd name="T68" fmla="+- 0 10166 10154"/>
                  <a:gd name="T69" fmla="*/ T68 w 5574"/>
                  <a:gd name="T70" fmla="+- 0 7496 2937"/>
                  <a:gd name="T71" fmla="*/ 7496 h 4764"/>
                  <a:gd name="T72" fmla="+- 0 10159 10154"/>
                  <a:gd name="T73" fmla="*/ T72 w 5574"/>
                  <a:gd name="T74" fmla="+- 0 7619 2937"/>
                  <a:gd name="T75" fmla="*/ 7619 h 4764"/>
                  <a:gd name="T76" fmla="+- 0 10217 10154"/>
                  <a:gd name="T77" fmla="*/ T76 w 5574"/>
                  <a:gd name="T78" fmla="+- 0 7688 2937"/>
                  <a:gd name="T79" fmla="*/ 7688 h 4764"/>
                  <a:gd name="T80" fmla="+- 0 10340 10154"/>
                  <a:gd name="T81" fmla="*/ T80 w 5574"/>
                  <a:gd name="T82" fmla="+- 0 7701 2937"/>
                  <a:gd name="T83" fmla="*/ 7701 h 4764"/>
                  <a:gd name="T84" fmla="+- 0 10525 10154"/>
                  <a:gd name="T85" fmla="*/ T84 w 5574"/>
                  <a:gd name="T86" fmla="+- 0 7657 2937"/>
                  <a:gd name="T87" fmla="*/ 7657 h 4764"/>
                  <a:gd name="T88" fmla="+- 0 10772 10154"/>
                  <a:gd name="T89" fmla="*/ T88 w 5574"/>
                  <a:gd name="T90" fmla="+- 0 7555 2937"/>
                  <a:gd name="T91" fmla="*/ 7555 h 4764"/>
                  <a:gd name="T92" fmla="+- 0 11080 10154"/>
                  <a:gd name="T93" fmla="*/ T92 w 5574"/>
                  <a:gd name="T94" fmla="+- 0 7394 2937"/>
                  <a:gd name="T95" fmla="*/ 7394 h 4764"/>
                  <a:gd name="T96" fmla="+- 0 11445 10154"/>
                  <a:gd name="T97" fmla="*/ T96 w 5574"/>
                  <a:gd name="T98" fmla="+- 0 7175 2937"/>
                  <a:gd name="T99" fmla="*/ 7175 h 4764"/>
                  <a:gd name="T100" fmla="+- 0 11840 10154"/>
                  <a:gd name="T101" fmla="*/ T100 w 5574"/>
                  <a:gd name="T102" fmla="+- 0 6912 2937"/>
                  <a:gd name="T103" fmla="*/ 6912 h 4764"/>
                  <a:gd name="T104" fmla="+- 0 12254 10154"/>
                  <a:gd name="T105" fmla="*/ T104 w 5574"/>
                  <a:gd name="T106" fmla="+- 0 6615 2937"/>
                  <a:gd name="T107" fmla="*/ 6615 h 4764"/>
                  <a:gd name="T108" fmla="+- 0 12679 10154"/>
                  <a:gd name="T109" fmla="*/ T108 w 5574"/>
                  <a:gd name="T110" fmla="+- 0 6290 2937"/>
                  <a:gd name="T111" fmla="*/ 6290 h 4764"/>
                  <a:gd name="T112" fmla="+- 0 13108 10154"/>
                  <a:gd name="T113" fmla="*/ T112 w 5574"/>
                  <a:gd name="T114" fmla="+- 0 5945 2937"/>
                  <a:gd name="T115" fmla="*/ 5945 h 4764"/>
                  <a:gd name="T116" fmla="+- 0 13531 10154"/>
                  <a:gd name="T117" fmla="*/ T116 w 5574"/>
                  <a:gd name="T118" fmla="+- 0 5586 2937"/>
                  <a:gd name="T119" fmla="*/ 5586 h 4764"/>
                  <a:gd name="T120" fmla="+- 0 13942 10154"/>
                  <a:gd name="T121" fmla="*/ T120 w 5574"/>
                  <a:gd name="T122" fmla="+- 0 5220 2937"/>
                  <a:gd name="T123" fmla="*/ 5220 h 4764"/>
                  <a:gd name="T124" fmla="+- 0 14332 10154"/>
                  <a:gd name="T125" fmla="*/ T124 w 5574"/>
                  <a:gd name="T126" fmla="+- 0 4853 2937"/>
                  <a:gd name="T127" fmla="*/ 4853 h 4764"/>
                  <a:gd name="T128" fmla="+- 0 14693 10154"/>
                  <a:gd name="T129" fmla="*/ T128 w 5574"/>
                  <a:gd name="T130" fmla="+- 0 4493 2937"/>
                  <a:gd name="T131" fmla="*/ 4493 h 4764"/>
                  <a:gd name="T132" fmla="+- 0 15016 10154"/>
                  <a:gd name="T133" fmla="*/ T132 w 5574"/>
                  <a:gd name="T134" fmla="+- 0 4147 2937"/>
                  <a:gd name="T135" fmla="*/ 4147 h 4764"/>
                  <a:gd name="T136" fmla="+- 0 15293 10154"/>
                  <a:gd name="T137" fmla="*/ T136 w 5574"/>
                  <a:gd name="T138" fmla="+- 0 3823 2937"/>
                  <a:gd name="T139" fmla="*/ 3823 h 4764"/>
                  <a:gd name="T140" fmla="+- 0 15502 10154"/>
                  <a:gd name="T141" fmla="*/ T140 w 5574"/>
                  <a:gd name="T142" fmla="+- 0 3546 2937"/>
                  <a:gd name="T143" fmla="*/ 3546 h 4764"/>
                  <a:gd name="T144" fmla="+- 0 15643 10154"/>
                  <a:gd name="T145" fmla="*/ T144 w 5574"/>
                  <a:gd name="T146" fmla="+- 0 3318 2937"/>
                  <a:gd name="T147" fmla="*/ 3318 h 4764"/>
                  <a:gd name="T148" fmla="+- 0 15716 10154"/>
                  <a:gd name="T149" fmla="*/ T148 w 5574"/>
                  <a:gd name="T150" fmla="+- 0 3142 2937"/>
                  <a:gd name="T151" fmla="*/ 3142 h 4764"/>
                  <a:gd name="T152" fmla="+- 0 15724 10154"/>
                  <a:gd name="T153" fmla="*/ T152 w 5574"/>
                  <a:gd name="T154" fmla="+- 0 3020 2937"/>
                  <a:gd name="T155" fmla="*/ 3020 h 4764"/>
                  <a:gd name="T156" fmla="+- 0 15665 10154"/>
                  <a:gd name="T157" fmla="*/ T156 w 5574"/>
                  <a:gd name="T158" fmla="+- 0 2951 2937"/>
                  <a:gd name="T159" fmla="*/ 2951 h 476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5574" h="4764">
                    <a:moveTo>
                      <a:pt x="5458" y="0"/>
                    </a:moveTo>
                    <a:lnTo>
                      <a:pt x="5389" y="1"/>
                    </a:lnTo>
                    <a:lnTo>
                      <a:pt x="5304" y="16"/>
                    </a:lnTo>
                    <a:lnTo>
                      <a:pt x="5204" y="45"/>
                    </a:lnTo>
                    <a:lnTo>
                      <a:pt x="5088" y="88"/>
                    </a:lnTo>
                    <a:lnTo>
                      <a:pt x="4956" y="146"/>
                    </a:lnTo>
                    <a:lnTo>
                      <a:pt x="4810" y="219"/>
                    </a:lnTo>
                    <a:lnTo>
                      <a:pt x="4648" y="307"/>
                    </a:lnTo>
                    <a:lnTo>
                      <a:pt x="4472" y="411"/>
                    </a:lnTo>
                    <a:lnTo>
                      <a:pt x="4284" y="527"/>
                    </a:lnTo>
                    <a:lnTo>
                      <a:pt x="4089" y="654"/>
                    </a:lnTo>
                    <a:lnTo>
                      <a:pt x="3889" y="790"/>
                    </a:lnTo>
                    <a:lnTo>
                      <a:pt x="3684" y="934"/>
                    </a:lnTo>
                    <a:lnTo>
                      <a:pt x="3475" y="1087"/>
                    </a:lnTo>
                    <a:lnTo>
                      <a:pt x="3263" y="1246"/>
                    </a:lnTo>
                    <a:lnTo>
                      <a:pt x="3050" y="1411"/>
                    </a:lnTo>
                    <a:lnTo>
                      <a:pt x="2835" y="1582"/>
                    </a:lnTo>
                    <a:lnTo>
                      <a:pt x="2621" y="1757"/>
                    </a:lnTo>
                    <a:lnTo>
                      <a:pt x="2408" y="1935"/>
                    </a:lnTo>
                    <a:lnTo>
                      <a:pt x="2197" y="2116"/>
                    </a:lnTo>
                    <a:lnTo>
                      <a:pt x="1990" y="2299"/>
                    </a:lnTo>
                    <a:lnTo>
                      <a:pt x="1787" y="2482"/>
                    </a:lnTo>
                    <a:lnTo>
                      <a:pt x="1589" y="2666"/>
                    </a:lnTo>
                    <a:lnTo>
                      <a:pt x="1397" y="2849"/>
                    </a:lnTo>
                    <a:lnTo>
                      <a:pt x="1212" y="3030"/>
                    </a:lnTo>
                    <a:lnTo>
                      <a:pt x="1036" y="3209"/>
                    </a:lnTo>
                    <a:lnTo>
                      <a:pt x="869" y="3384"/>
                    </a:lnTo>
                    <a:lnTo>
                      <a:pt x="712" y="3555"/>
                    </a:lnTo>
                    <a:lnTo>
                      <a:pt x="567" y="3721"/>
                    </a:lnTo>
                    <a:lnTo>
                      <a:pt x="436" y="3879"/>
                    </a:lnTo>
                    <a:lnTo>
                      <a:pt x="322" y="4024"/>
                    </a:lnTo>
                    <a:lnTo>
                      <a:pt x="226" y="4156"/>
                    </a:lnTo>
                    <a:lnTo>
                      <a:pt x="147" y="4276"/>
                    </a:lnTo>
                    <a:lnTo>
                      <a:pt x="86" y="4384"/>
                    </a:lnTo>
                    <a:lnTo>
                      <a:pt x="40" y="4478"/>
                    </a:lnTo>
                    <a:lnTo>
                      <a:pt x="12" y="4559"/>
                    </a:lnTo>
                    <a:lnTo>
                      <a:pt x="0" y="4627"/>
                    </a:lnTo>
                    <a:lnTo>
                      <a:pt x="5" y="4682"/>
                    </a:lnTo>
                    <a:lnTo>
                      <a:pt x="26" y="4723"/>
                    </a:lnTo>
                    <a:lnTo>
                      <a:pt x="63" y="4751"/>
                    </a:lnTo>
                    <a:lnTo>
                      <a:pt x="116" y="4764"/>
                    </a:lnTo>
                    <a:lnTo>
                      <a:pt x="186" y="4764"/>
                    </a:lnTo>
                    <a:lnTo>
                      <a:pt x="270" y="4749"/>
                    </a:lnTo>
                    <a:lnTo>
                      <a:pt x="371" y="4720"/>
                    </a:lnTo>
                    <a:lnTo>
                      <a:pt x="487" y="4677"/>
                    </a:lnTo>
                    <a:lnTo>
                      <a:pt x="618" y="4618"/>
                    </a:lnTo>
                    <a:lnTo>
                      <a:pt x="765" y="4545"/>
                    </a:lnTo>
                    <a:lnTo>
                      <a:pt x="926" y="4457"/>
                    </a:lnTo>
                    <a:lnTo>
                      <a:pt x="1103" y="4354"/>
                    </a:lnTo>
                    <a:lnTo>
                      <a:pt x="1291" y="4238"/>
                    </a:lnTo>
                    <a:lnTo>
                      <a:pt x="1485" y="4111"/>
                    </a:lnTo>
                    <a:lnTo>
                      <a:pt x="1686" y="3975"/>
                    </a:lnTo>
                    <a:lnTo>
                      <a:pt x="1891" y="3830"/>
                    </a:lnTo>
                    <a:lnTo>
                      <a:pt x="2100" y="3678"/>
                    </a:lnTo>
                    <a:lnTo>
                      <a:pt x="2312" y="3519"/>
                    </a:lnTo>
                    <a:lnTo>
                      <a:pt x="2525" y="3353"/>
                    </a:lnTo>
                    <a:lnTo>
                      <a:pt x="2739" y="3183"/>
                    </a:lnTo>
                    <a:lnTo>
                      <a:pt x="2954" y="3008"/>
                    </a:lnTo>
                    <a:lnTo>
                      <a:pt x="3167" y="2830"/>
                    </a:lnTo>
                    <a:lnTo>
                      <a:pt x="3377" y="2649"/>
                    </a:lnTo>
                    <a:lnTo>
                      <a:pt x="3585" y="2466"/>
                    </a:lnTo>
                    <a:lnTo>
                      <a:pt x="3788" y="2283"/>
                    </a:lnTo>
                    <a:lnTo>
                      <a:pt x="3986" y="2099"/>
                    </a:lnTo>
                    <a:lnTo>
                      <a:pt x="4178" y="1916"/>
                    </a:lnTo>
                    <a:lnTo>
                      <a:pt x="4362" y="1735"/>
                    </a:lnTo>
                    <a:lnTo>
                      <a:pt x="4539" y="1556"/>
                    </a:lnTo>
                    <a:lnTo>
                      <a:pt x="4706" y="1381"/>
                    </a:lnTo>
                    <a:lnTo>
                      <a:pt x="4862" y="1210"/>
                    </a:lnTo>
                    <a:lnTo>
                      <a:pt x="5008" y="1043"/>
                    </a:lnTo>
                    <a:lnTo>
                      <a:pt x="5139" y="886"/>
                    </a:lnTo>
                    <a:lnTo>
                      <a:pt x="5252" y="741"/>
                    </a:lnTo>
                    <a:lnTo>
                      <a:pt x="5348" y="609"/>
                    </a:lnTo>
                    <a:lnTo>
                      <a:pt x="5427" y="488"/>
                    </a:lnTo>
                    <a:lnTo>
                      <a:pt x="5489" y="381"/>
                    </a:lnTo>
                    <a:lnTo>
                      <a:pt x="5534" y="287"/>
                    </a:lnTo>
                    <a:lnTo>
                      <a:pt x="5562" y="205"/>
                    </a:lnTo>
                    <a:lnTo>
                      <a:pt x="5574" y="137"/>
                    </a:lnTo>
                    <a:lnTo>
                      <a:pt x="5570" y="83"/>
                    </a:lnTo>
                    <a:lnTo>
                      <a:pt x="5549" y="41"/>
                    </a:lnTo>
                    <a:lnTo>
                      <a:pt x="5511" y="14"/>
                    </a:lnTo>
                    <a:lnTo>
                      <a:pt x="5458" y="0"/>
                    </a:lnTo>
                  </a:path>
                </a:pathLst>
              </a:custGeom>
              <a:solidFill>
                <a:srgbClr val="FF40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 name="Group 7">
              <a:extLst>
                <a:ext uri="{FF2B5EF4-FFF2-40B4-BE49-F238E27FC236}">
                  <a16:creationId xmlns:a16="http://schemas.microsoft.com/office/drawing/2014/main" id="{5AB516BF-B27D-4FDD-B7FD-6AF6B0CC2305}"/>
                </a:ext>
              </a:extLst>
            </p:cNvPr>
            <p:cNvGrpSpPr>
              <a:grpSpLocks/>
            </p:cNvGrpSpPr>
            <p:nvPr/>
          </p:nvGrpSpPr>
          <p:grpSpPr bwMode="auto">
            <a:xfrm>
              <a:off x="9676" y="4699"/>
              <a:ext cx="3958" cy="3413"/>
              <a:chOff x="9676" y="4699"/>
              <a:chExt cx="3958" cy="3413"/>
            </a:xfrm>
          </p:grpSpPr>
          <p:sp>
            <p:nvSpPr>
              <p:cNvPr id="35" name="Freeform 8">
                <a:extLst>
                  <a:ext uri="{FF2B5EF4-FFF2-40B4-BE49-F238E27FC236}">
                    <a16:creationId xmlns:a16="http://schemas.microsoft.com/office/drawing/2014/main" id="{3510CA75-0ABC-48BE-98D6-E0F40AAA9D58}"/>
                  </a:ext>
                </a:extLst>
              </p:cNvPr>
              <p:cNvSpPr>
                <a:spLocks/>
              </p:cNvSpPr>
              <p:nvPr/>
            </p:nvSpPr>
            <p:spPr bwMode="auto">
              <a:xfrm>
                <a:off x="9676" y="4699"/>
                <a:ext cx="3958" cy="3413"/>
              </a:xfrm>
              <a:custGeom>
                <a:avLst/>
                <a:gdLst>
                  <a:gd name="T0" fmla="+- 0 13393 9676"/>
                  <a:gd name="T1" fmla="*/ T0 w 3958"/>
                  <a:gd name="T2" fmla="+- 0 4700 4699"/>
                  <a:gd name="T3" fmla="*/ 4700 h 3413"/>
                  <a:gd name="T4" fmla="+- 0 13225 9676"/>
                  <a:gd name="T5" fmla="*/ T4 w 3958"/>
                  <a:gd name="T6" fmla="+- 0 4732 4699"/>
                  <a:gd name="T7" fmla="*/ 4732 h 3413"/>
                  <a:gd name="T8" fmla="+- 0 13014 9676"/>
                  <a:gd name="T9" fmla="*/ T8 w 3958"/>
                  <a:gd name="T10" fmla="+- 0 4806 4699"/>
                  <a:gd name="T11" fmla="*/ 4806 h 3413"/>
                  <a:gd name="T12" fmla="+- 0 12762 9676"/>
                  <a:gd name="T13" fmla="*/ T12 w 3958"/>
                  <a:gd name="T14" fmla="+- 0 4924 4699"/>
                  <a:gd name="T15" fmla="*/ 4924 h 3413"/>
                  <a:gd name="T16" fmla="+- 0 12481 9676"/>
                  <a:gd name="T17" fmla="*/ T16 w 3958"/>
                  <a:gd name="T18" fmla="+- 0 5082 4699"/>
                  <a:gd name="T19" fmla="*/ 5082 h 3413"/>
                  <a:gd name="T20" fmla="+- 0 12186 9676"/>
                  <a:gd name="T21" fmla="*/ T20 w 3958"/>
                  <a:gd name="T22" fmla="+- 0 5268 4699"/>
                  <a:gd name="T23" fmla="*/ 5268 h 3413"/>
                  <a:gd name="T24" fmla="+- 0 11884 9676"/>
                  <a:gd name="T25" fmla="*/ T24 w 3958"/>
                  <a:gd name="T26" fmla="+- 0 5480 4699"/>
                  <a:gd name="T27" fmla="*/ 5480 h 3413"/>
                  <a:gd name="T28" fmla="+- 0 11578 9676"/>
                  <a:gd name="T29" fmla="*/ T28 w 3958"/>
                  <a:gd name="T30" fmla="+- 0 5712 4699"/>
                  <a:gd name="T31" fmla="*/ 5712 h 3413"/>
                  <a:gd name="T32" fmla="+- 0 11276 9676"/>
                  <a:gd name="T33" fmla="*/ T32 w 3958"/>
                  <a:gd name="T34" fmla="+- 0 5959 4699"/>
                  <a:gd name="T35" fmla="*/ 5959 h 3413"/>
                  <a:gd name="T36" fmla="+- 0 10983 9676"/>
                  <a:gd name="T37" fmla="*/ T36 w 3958"/>
                  <a:gd name="T38" fmla="+- 0 6216 4699"/>
                  <a:gd name="T39" fmla="*/ 6216 h 3413"/>
                  <a:gd name="T40" fmla="+- 0 10705 9676"/>
                  <a:gd name="T41" fmla="*/ T40 w 3958"/>
                  <a:gd name="T42" fmla="+- 0 6479 4699"/>
                  <a:gd name="T43" fmla="*/ 6479 h 3413"/>
                  <a:gd name="T44" fmla="+- 0 10446 9676"/>
                  <a:gd name="T45" fmla="*/ T44 w 3958"/>
                  <a:gd name="T46" fmla="+- 0 6743 4699"/>
                  <a:gd name="T47" fmla="*/ 6743 h 3413"/>
                  <a:gd name="T48" fmla="+- 0 10214 9676"/>
                  <a:gd name="T49" fmla="*/ T48 w 3958"/>
                  <a:gd name="T50" fmla="+- 0 7003 4699"/>
                  <a:gd name="T51" fmla="*/ 7003 h 3413"/>
                  <a:gd name="T52" fmla="+- 0 10013 9676"/>
                  <a:gd name="T53" fmla="*/ T52 w 3958"/>
                  <a:gd name="T54" fmla="+- 0 7255 4699"/>
                  <a:gd name="T55" fmla="*/ 7255 h 3413"/>
                  <a:gd name="T56" fmla="+- 0 9855 9676"/>
                  <a:gd name="T57" fmla="*/ T56 w 3958"/>
                  <a:gd name="T58" fmla="+- 0 7484 4699"/>
                  <a:gd name="T59" fmla="*/ 7484 h 3413"/>
                  <a:gd name="T60" fmla="+- 0 9747 9676"/>
                  <a:gd name="T61" fmla="*/ T60 w 3958"/>
                  <a:gd name="T62" fmla="+- 0 7680 4699"/>
                  <a:gd name="T63" fmla="*/ 7680 h 3413"/>
                  <a:gd name="T64" fmla="+- 0 9688 9676"/>
                  <a:gd name="T65" fmla="*/ T64 w 3958"/>
                  <a:gd name="T66" fmla="+- 0 7841 4699"/>
                  <a:gd name="T67" fmla="*/ 7841 h 3413"/>
                  <a:gd name="T68" fmla="+- 0 9677 9676"/>
                  <a:gd name="T69" fmla="*/ T68 w 3958"/>
                  <a:gd name="T70" fmla="+- 0 7966 4699"/>
                  <a:gd name="T71" fmla="*/ 7966 h 3413"/>
                  <a:gd name="T72" fmla="+- 0 9793 9676"/>
                  <a:gd name="T73" fmla="*/ T72 w 3958"/>
                  <a:gd name="T74" fmla="+- 0 8103 4699"/>
                  <a:gd name="T75" fmla="*/ 8103 h 3413"/>
                  <a:gd name="T76" fmla="+- 0 9918 9676"/>
                  <a:gd name="T77" fmla="*/ T76 w 3958"/>
                  <a:gd name="T78" fmla="+- 0 8112 4699"/>
                  <a:gd name="T79" fmla="*/ 8112 h 3413"/>
                  <a:gd name="T80" fmla="+- 0 10087 9676"/>
                  <a:gd name="T81" fmla="*/ T80 w 3958"/>
                  <a:gd name="T82" fmla="+- 0 8080 4699"/>
                  <a:gd name="T83" fmla="*/ 8080 h 3413"/>
                  <a:gd name="T84" fmla="+- 0 10297 9676"/>
                  <a:gd name="T85" fmla="*/ T84 w 3958"/>
                  <a:gd name="T86" fmla="+- 0 8006 4699"/>
                  <a:gd name="T87" fmla="*/ 8006 h 3413"/>
                  <a:gd name="T88" fmla="+- 0 10549 9676"/>
                  <a:gd name="T89" fmla="*/ T88 w 3958"/>
                  <a:gd name="T90" fmla="+- 0 7887 4699"/>
                  <a:gd name="T91" fmla="*/ 7887 h 3413"/>
                  <a:gd name="T92" fmla="+- 0 10830 9676"/>
                  <a:gd name="T93" fmla="*/ T92 w 3958"/>
                  <a:gd name="T94" fmla="+- 0 7730 4699"/>
                  <a:gd name="T95" fmla="*/ 7730 h 3413"/>
                  <a:gd name="T96" fmla="+- 0 11125 9676"/>
                  <a:gd name="T97" fmla="*/ T96 w 3958"/>
                  <a:gd name="T98" fmla="+- 0 7544 4699"/>
                  <a:gd name="T99" fmla="*/ 7544 h 3413"/>
                  <a:gd name="T100" fmla="+- 0 11428 9676"/>
                  <a:gd name="T101" fmla="*/ T100 w 3958"/>
                  <a:gd name="T102" fmla="+- 0 7332 4699"/>
                  <a:gd name="T103" fmla="*/ 7332 h 3413"/>
                  <a:gd name="T104" fmla="+- 0 11733 9676"/>
                  <a:gd name="T105" fmla="*/ T104 w 3958"/>
                  <a:gd name="T106" fmla="+- 0 7100 4699"/>
                  <a:gd name="T107" fmla="*/ 7100 h 3413"/>
                  <a:gd name="T108" fmla="+- 0 12035 9676"/>
                  <a:gd name="T109" fmla="*/ T108 w 3958"/>
                  <a:gd name="T110" fmla="+- 0 6853 4699"/>
                  <a:gd name="T111" fmla="*/ 6853 h 3413"/>
                  <a:gd name="T112" fmla="+- 0 12328 9676"/>
                  <a:gd name="T113" fmla="*/ T112 w 3958"/>
                  <a:gd name="T114" fmla="+- 0 6596 4699"/>
                  <a:gd name="T115" fmla="*/ 6596 h 3413"/>
                  <a:gd name="T116" fmla="+- 0 12606 9676"/>
                  <a:gd name="T117" fmla="*/ T116 w 3958"/>
                  <a:gd name="T118" fmla="+- 0 6333 4699"/>
                  <a:gd name="T119" fmla="*/ 6333 h 3413"/>
                  <a:gd name="T120" fmla="+- 0 12865 9676"/>
                  <a:gd name="T121" fmla="*/ T120 w 3958"/>
                  <a:gd name="T122" fmla="+- 0 6069 4699"/>
                  <a:gd name="T123" fmla="*/ 6069 h 3413"/>
                  <a:gd name="T124" fmla="+- 0 13097 9676"/>
                  <a:gd name="T125" fmla="*/ T124 w 3958"/>
                  <a:gd name="T126" fmla="+- 0 5808 4699"/>
                  <a:gd name="T127" fmla="*/ 5808 h 3413"/>
                  <a:gd name="T128" fmla="+- 0 13298 9676"/>
                  <a:gd name="T129" fmla="*/ T128 w 3958"/>
                  <a:gd name="T130" fmla="+- 0 5557 4699"/>
                  <a:gd name="T131" fmla="*/ 5557 h 3413"/>
                  <a:gd name="T132" fmla="+- 0 13456 9676"/>
                  <a:gd name="T133" fmla="*/ T132 w 3958"/>
                  <a:gd name="T134" fmla="+- 0 5328 4699"/>
                  <a:gd name="T135" fmla="*/ 5328 h 3413"/>
                  <a:gd name="T136" fmla="+- 0 13564 9676"/>
                  <a:gd name="T137" fmla="*/ T136 w 3958"/>
                  <a:gd name="T138" fmla="+- 0 5132 4699"/>
                  <a:gd name="T139" fmla="*/ 5132 h 3413"/>
                  <a:gd name="T140" fmla="+- 0 13623 9676"/>
                  <a:gd name="T141" fmla="*/ T140 w 3958"/>
                  <a:gd name="T142" fmla="+- 0 4971 4699"/>
                  <a:gd name="T143" fmla="*/ 4971 h 3413"/>
                  <a:gd name="T144" fmla="+- 0 13635 9676"/>
                  <a:gd name="T145" fmla="*/ T144 w 3958"/>
                  <a:gd name="T146" fmla="+- 0 4846 4699"/>
                  <a:gd name="T147" fmla="*/ 4846 h 3413"/>
                  <a:gd name="T148" fmla="+- 0 13518 9676"/>
                  <a:gd name="T149" fmla="*/ T148 w 3958"/>
                  <a:gd name="T150" fmla="+- 0 4709 4699"/>
                  <a:gd name="T151" fmla="*/ 4709 h 341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Lst>
                <a:rect l="0" t="0" r="r" b="b"/>
                <a:pathLst>
                  <a:path w="3958" h="3413">
                    <a:moveTo>
                      <a:pt x="3785" y="0"/>
                    </a:moveTo>
                    <a:lnTo>
                      <a:pt x="3717" y="1"/>
                    </a:lnTo>
                    <a:lnTo>
                      <a:pt x="3638" y="11"/>
                    </a:lnTo>
                    <a:lnTo>
                      <a:pt x="3549" y="33"/>
                    </a:lnTo>
                    <a:lnTo>
                      <a:pt x="3448" y="64"/>
                    </a:lnTo>
                    <a:lnTo>
                      <a:pt x="3338" y="107"/>
                    </a:lnTo>
                    <a:lnTo>
                      <a:pt x="3217" y="161"/>
                    </a:lnTo>
                    <a:lnTo>
                      <a:pt x="3086" y="225"/>
                    </a:lnTo>
                    <a:lnTo>
                      <a:pt x="2947" y="300"/>
                    </a:lnTo>
                    <a:lnTo>
                      <a:pt x="2805" y="383"/>
                    </a:lnTo>
                    <a:lnTo>
                      <a:pt x="2659" y="472"/>
                    </a:lnTo>
                    <a:lnTo>
                      <a:pt x="2510" y="569"/>
                    </a:lnTo>
                    <a:lnTo>
                      <a:pt x="2360" y="672"/>
                    </a:lnTo>
                    <a:lnTo>
                      <a:pt x="2208" y="781"/>
                    </a:lnTo>
                    <a:lnTo>
                      <a:pt x="2055" y="895"/>
                    </a:lnTo>
                    <a:lnTo>
                      <a:pt x="1902" y="1013"/>
                    </a:lnTo>
                    <a:lnTo>
                      <a:pt x="1751" y="1134"/>
                    </a:lnTo>
                    <a:lnTo>
                      <a:pt x="1600" y="1260"/>
                    </a:lnTo>
                    <a:lnTo>
                      <a:pt x="1452" y="1387"/>
                    </a:lnTo>
                    <a:lnTo>
                      <a:pt x="1307" y="1517"/>
                    </a:lnTo>
                    <a:lnTo>
                      <a:pt x="1166" y="1648"/>
                    </a:lnTo>
                    <a:lnTo>
                      <a:pt x="1029" y="1780"/>
                    </a:lnTo>
                    <a:lnTo>
                      <a:pt x="897" y="1912"/>
                    </a:lnTo>
                    <a:lnTo>
                      <a:pt x="770" y="2044"/>
                    </a:lnTo>
                    <a:lnTo>
                      <a:pt x="651" y="2175"/>
                    </a:lnTo>
                    <a:lnTo>
                      <a:pt x="538" y="2304"/>
                    </a:lnTo>
                    <a:lnTo>
                      <a:pt x="433" y="2431"/>
                    </a:lnTo>
                    <a:lnTo>
                      <a:pt x="337" y="2556"/>
                    </a:lnTo>
                    <a:lnTo>
                      <a:pt x="252" y="2674"/>
                    </a:lnTo>
                    <a:lnTo>
                      <a:pt x="179" y="2785"/>
                    </a:lnTo>
                    <a:lnTo>
                      <a:pt x="119" y="2887"/>
                    </a:lnTo>
                    <a:lnTo>
                      <a:pt x="71" y="2981"/>
                    </a:lnTo>
                    <a:lnTo>
                      <a:pt x="36" y="3066"/>
                    </a:lnTo>
                    <a:lnTo>
                      <a:pt x="12" y="3142"/>
                    </a:lnTo>
                    <a:lnTo>
                      <a:pt x="0" y="3209"/>
                    </a:lnTo>
                    <a:lnTo>
                      <a:pt x="1" y="3267"/>
                    </a:lnTo>
                    <a:lnTo>
                      <a:pt x="36" y="3355"/>
                    </a:lnTo>
                    <a:lnTo>
                      <a:pt x="117" y="3404"/>
                    </a:lnTo>
                    <a:lnTo>
                      <a:pt x="174" y="3414"/>
                    </a:lnTo>
                    <a:lnTo>
                      <a:pt x="242" y="3413"/>
                    </a:lnTo>
                    <a:lnTo>
                      <a:pt x="321" y="3402"/>
                    </a:lnTo>
                    <a:lnTo>
                      <a:pt x="411" y="3381"/>
                    </a:lnTo>
                    <a:lnTo>
                      <a:pt x="511" y="3349"/>
                    </a:lnTo>
                    <a:lnTo>
                      <a:pt x="621" y="3307"/>
                    </a:lnTo>
                    <a:lnTo>
                      <a:pt x="742" y="3253"/>
                    </a:lnTo>
                    <a:lnTo>
                      <a:pt x="873" y="3188"/>
                    </a:lnTo>
                    <a:lnTo>
                      <a:pt x="1012" y="3114"/>
                    </a:lnTo>
                    <a:lnTo>
                      <a:pt x="1154" y="3031"/>
                    </a:lnTo>
                    <a:lnTo>
                      <a:pt x="1300" y="2941"/>
                    </a:lnTo>
                    <a:lnTo>
                      <a:pt x="1449" y="2845"/>
                    </a:lnTo>
                    <a:lnTo>
                      <a:pt x="1600" y="2742"/>
                    </a:lnTo>
                    <a:lnTo>
                      <a:pt x="1752" y="2633"/>
                    </a:lnTo>
                    <a:lnTo>
                      <a:pt x="1904" y="2519"/>
                    </a:lnTo>
                    <a:lnTo>
                      <a:pt x="2057" y="2401"/>
                    </a:lnTo>
                    <a:lnTo>
                      <a:pt x="2209" y="2279"/>
                    </a:lnTo>
                    <a:lnTo>
                      <a:pt x="2359" y="2154"/>
                    </a:lnTo>
                    <a:lnTo>
                      <a:pt x="2507" y="2027"/>
                    </a:lnTo>
                    <a:lnTo>
                      <a:pt x="2652" y="1897"/>
                    </a:lnTo>
                    <a:lnTo>
                      <a:pt x="2793" y="1766"/>
                    </a:lnTo>
                    <a:lnTo>
                      <a:pt x="2930" y="1634"/>
                    </a:lnTo>
                    <a:lnTo>
                      <a:pt x="3063" y="1501"/>
                    </a:lnTo>
                    <a:lnTo>
                      <a:pt x="3189" y="1370"/>
                    </a:lnTo>
                    <a:lnTo>
                      <a:pt x="3309" y="1239"/>
                    </a:lnTo>
                    <a:lnTo>
                      <a:pt x="3421" y="1109"/>
                    </a:lnTo>
                    <a:lnTo>
                      <a:pt x="3526" y="982"/>
                    </a:lnTo>
                    <a:lnTo>
                      <a:pt x="3622" y="858"/>
                    </a:lnTo>
                    <a:lnTo>
                      <a:pt x="3707" y="739"/>
                    </a:lnTo>
                    <a:lnTo>
                      <a:pt x="3780" y="629"/>
                    </a:lnTo>
                    <a:lnTo>
                      <a:pt x="3840" y="527"/>
                    </a:lnTo>
                    <a:lnTo>
                      <a:pt x="3888" y="433"/>
                    </a:lnTo>
                    <a:lnTo>
                      <a:pt x="3924" y="348"/>
                    </a:lnTo>
                    <a:lnTo>
                      <a:pt x="3947" y="272"/>
                    </a:lnTo>
                    <a:lnTo>
                      <a:pt x="3959" y="205"/>
                    </a:lnTo>
                    <a:lnTo>
                      <a:pt x="3959" y="147"/>
                    </a:lnTo>
                    <a:lnTo>
                      <a:pt x="3923" y="59"/>
                    </a:lnTo>
                    <a:lnTo>
                      <a:pt x="3842" y="10"/>
                    </a:lnTo>
                    <a:lnTo>
                      <a:pt x="3785" y="0"/>
                    </a:lnTo>
                  </a:path>
                </a:pathLst>
              </a:custGeom>
              <a:solidFill>
                <a:srgbClr val="FF62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 name="Group 9">
              <a:extLst>
                <a:ext uri="{FF2B5EF4-FFF2-40B4-BE49-F238E27FC236}">
                  <a16:creationId xmlns:a16="http://schemas.microsoft.com/office/drawing/2014/main" id="{5BC4A590-A049-4BF8-9896-A39D855785BA}"/>
                </a:ext>
              </a:extLst>
            </p:cNvPr>
            <p:cNvGrpSpPr>
              <a:grpSpLocks/>
            </p:cNvGrpSpPr>
            <p:nvPr/>
          </p:nvGrpSpPr>
          <p:grpSpPr bwMode="auto">
            <a:xfrm>
              <a:off x="8299" y="5739"/>
              <a:ext cx="3842" cy="3842"/>
              <a:chOff x="8299" y="5739"/>
              <a:chExt cx="3842" cy="3842"/>
            </a:xfrm>
          </p:grpSpPr>
          <p:sp>
            <p:nvSpPr>
              <p:cNvPr id="34" name="Freeform 10">
                <a:extLst>
                  <a:ext uri="{FF2B5EF4-FFF2-40B4-BE49-F238E27FC236}">
                    <a16:creationId xmlns:a16="http://schemas.microsoft.com/office/drawing/2014/main" id="{0712F5C7-450B-4EAF-BC8F-6AA4608EB64B}"/>
                  </a:ext>
                </a:extLst>
              </p:cNvPr>
              <p:cNvSpPr>
                <a:spLocks/>
              </p:cNvSpPr>
              <p:nvPr/>
            </p:nvSpPr>
            <p:spPr bwMode="auto">
              <a:xfrm>
                <a:off x="8299" y="5739"/>
                <a:ext cx="3842" cy="3842"/>
              </a:xfrm>
              <a:custGeom>
                <a:avLst/>
                <a:gdLst>
                  <a:gd name="T0" fmla="+- 0 10072 8299"/>
                  <a:gd name="T1" fmla="*/ T0 w 3842"/>
                  <a:gd name="T2" fmla="+- 0 5744 5739"/>
                  <a:gd name="T3" fmla="*/ 5744 h 3842"/>
                  <a:gd name="T4" fmla="+- 0 9780 8299"/>
                  <a:gd name="T5" fmla="*/ T4 w 3842"/>
                  <a:gd name="T6" fmla="+- 0 5789 5739"/>
                  <a:gd name="T7" fmla="*/ 5789 h 3842"/>
                  <a:gd name="T8" fmla="+- 0 9497 8299"/>
                  <a:gd name="T9" fmla="*/ T8 w 3842"/>
                  <a:gd name="T10" fmla="+- 0 5879 5739"/>
                  <a:gd name="T11" fmla="*/ 5879 h 3842"/>
                  <a:gd name="T12" fmla="+- 0 9227 8299"/>
                  <a:gd name="T13" fmla="*/ T12 w 3842"/>
                  <a:gd name="T14" fmla="+- 0 6014 5739"/>
                  <a:gd name="T15" fmla="*/ 6014 h 3842"/>
                  <a:gd name="T16" fmla="+- 0 8977 8299"/>
                  <a:gd name="T17" fmla="*/ T16 w 3842"/>
                  <a:gd name="T18" fmla="+- 0 6194 5739"/>
                  <a:gd name="T19" fmla="*/ 6194 h 3842"/>
                  <a:gd name="T20" fmla="+- 0 8754 8299"/>
                  <a:gd name="T21" fmla="*/ T20 w 3842"/>
                  <a:gd name="T22" fmla="+- 0 6417 5739"/>
                  <a:gd name="T23" fmla="*/ 6417 h 3842"/>
                  <a:gd name="T24" fmla="+- 0 8574 8299"/>
                  <a:gd name="T25" fmla="*/ T24 w 3842"/>
                  <a:gd name="T26" fmla="+- 0 6667 5739"/>
                  <a:gd name="T27" fmla="*/ 6667 h 3842"/>
                  <a:gd name="T28" fmla="+- 0 8439 8299"/>
                  <a:gd name="T29" fmla="*/ T28 w 3842"/>
                  <a:gd name="T30" fmla="+- 0 6937 5739"/>
                  <a:gd name="T31" fmla="*/ 6937 h 3842"/>
                  <a:gd name="T32" fmla="+- 0 8349 8299"/>
                  <a:gd name="T33" fmla="*/ T32 w 3842"/>
                  <a:gd name="T34" fmla="+- 0 7220 5739"/>
                  <a:gd name="T35" fmla="*/ 7220 h 3842"/>
                  <a:gd name="T36" fmla="+- 0 8304 8299"/>
                  <a:gd name="T37" fmla="*/ T36 w 3842"/>
                  <a:gd name="T38" fmla="+- 0 7512 5739"/>
                  <a:gd name="T39" fmla="*/ 7512 h 3842"/>
                  <a:gd name="T40" fmla="+- 0 8304 8299"/>
                  <a:gd name="T41" fmla="*/ T40 w 3842"/>
                  <a:gd name="T42" fmla="+- 0 7807 5739"/>
                  <a:gd name="T43" fmla="*/ 7807 h 3842"/>
                  <a:gd name="T44" fmla="+- 0 8349 8299"/>
                  <a:gd name="T45" fmla="*/ T44 w 3842"/>
                  <a:gd name="T46" fmla="+- 0 8099 5739"/>
                  <a:gd name="T47" fmla="*/ 8099 h 3842"/>
                  <a:gd name="T48" fmla="+- 0 8439 8299"/>
                  <a:gd name="T49" fmla="*/ T48 w 3842"/>
                  <a:gd name="T50" fmla="+- 0 8383 5739"/>
                  <a:gd name="T51" fmla="*/ 8383 h 3842"/>
                  <a:gd name="T52" fmla="+- 0 8574 8299"/>
                  <a:gd name="T53" fmla="*/ T52 w 3842"/>
                  <a:gd name="T54" fmla="+- 0 8652 5739"/>
                  <a:gd name="T55" fmla="*/ 8652 h 3842"/>
                  <a:gd name="T56" fmla="+- 0 8754 8299"/>
                  <a:gd name="T57" fmla="*/ T56 w 3842"/>
                  <a:gd name="T58" fmla="+- 0 8902 5739"/>
                  <a:gd name="T59" fmla="*/ 8902 h 3842"/>
                  <a:gd name="T60" fmla="+- 0 8977 8299"/>
                  <a:gd name="T61" fmla="*/ T60 w 3842"/>
                  <a:gd name="T62" fmla="+- 0 9125 5739"/>
                  <a:gd name="T63" fmla="*/ 9125 h 3842"/>
                  <a:gd name="T64" fmla="+- 0 9227 8299"/>
                  <a:gd name="T65" fmla="*/ T64 w 3842"/>
                  <a:gd name="T66" fmla="+- 0 9305 5739"/>
                  <a:gd name="T67" fmla="*/ 9305 h 3842"/>
                  <a:gd name="T68" fmla="+- 0 9497 8299"/>
                  <a:gd name="T69" fmla="*/ T68 w 3842"/>
                  <a:gd name="T70" fmla="+- 0 9440 5739"/>
                  <a:gd name="T71" fmla="*/ 9440 h 3842"/>
                  <a:gd name="T72" fmla="+- 0 9780 8299"/>
                  <a:gd name="T73" fmla="*/ T72 w 3842"/>
                  <a:gd name="T74" fmla="+- 0 9530 5739"/>
                  <a:gd name="T75" fmla="*/ 9530 h 3842"/>
                  <a:gd name="T76" fmla="+- 0 10072 8299"/>
                  <a:gd name="T77" fmla="*/ T76 w 3842"/>
                  <a:gd name="T78" fmla="+- 0 9575 5739"/>
                  <a:gd name="T79" fmla="*/ 9575 h 3842"/>
                  <a:gd name="T80" fmla="+- 0 10367 8299"/>
                  <a:gd name="T81" fmla="*/ T80 w 3842"/>
                  <a:gd name="T82" fmla="+- 0 9575 5739"/>
                  <a:gd name="T83" fmla="*/ 9575 h 3842"/>
                  <a:gd name="T84" fmla="+- 0 10659 8299"/>
                  <a:gd name="T85" fmla="*/ T84 w 3842"/>
                  <a:gd name="T86" fmla="+- 0 9530 5739"/>
                  <a:gd name="T87" fmla="*/ 9530 h 3842"/>
                  <a:gd name="T88" fmla="+- 0 10943 8299"/>
                  <a:gd name="T89" fmla="*/ T88 w 3842"/>
                  <a:gd name="T90" fmla="+- 0 9440 5739"/>
                  <a:gd name="T91" fmla="*/ 9440 h 3842"/>
                  <a:gd name="T92" fmla="+- 0 11212 8299"/>
                  <a:gd name="T93" fmla="*/ T92 w 3842"/>
                  <a:gd name="T94" fmla="+- 0 9305 5739"/>
                  <a:gd name="T95" fmla="*/ 9305 h 3842"/>
                  <a:gd name="T96" fmla="+- 0 11462 8299"/>
                  <a:gd name="T97" fmla="*/ T96 w 3842"/>
                  <a:gd name="T98" fmla="+- 0 9125 5739"/>
                  <a:gd name="T99" fmla="*/ 9125 h 3842"/>
                  <a:gd name="T100" fmla="+- 0 11685 8299"/>
                  <a:gd name="T101" fmla="*/ T100 w 3842"/>
                  <a:gd name="T102" fmla="+- 0 8902 5739"/>
                  <a:gd name="T103" fmla="*/ 8902 h 3842"/>
                  <a:gd name="T104" fmla="+- 0 11865 8299"/>
                  <a:gd name="T105" fmla="*/ T104 w 3842"/>
                  <a:gd name="T106" fmla="+- 0 8652 5739"/>
                  <a:gd name="T107" fmla="*/ 8652 h 3842"/>
                  <a:gd name="T108" fmla="+- 0 12000 8299"/>
                  <a:gd name="T109" fmla="*/ T108 w 3842"/>
                  <a:gd name="T110" fmla="+- 0 8383 5739"/>
                  <a:gd name="T111" fmla="*/ 8383 h 3842"/>
                  <a:gd name="T112" fmla="+- 0 12090 8299"/>
                  <a:gd name="T113" fmla="*/ T112 w 3842"/>
                  <a:gd name="T114" fmla="+- 0 8099 5739"/>
                  <a:gd name="T115" fmla="*/ 8099 h 3842"/>
                  <a:gd name="T116" fmla="+- 0 12135 8299"/>
                  <a:gd name="T117" fmla="*/ T116 w 3842"/>
                  <a:gd name="T118" fmla="+- 0 7807 5739"/>
                  <a:gd name="T119" fmla="*/ 7807 h 3842"/>
                  <a:gd name="T120" fmla="+- 0 12135 8299"/>
                  <a:gd name="T121" fmla="*/ T120 w 3842"/>
                  <a:gd name="T122" fmla="+- 0 7512 5739"/>
                  <a:gd name="T123" fmla="*/ 7512 h 3842"/>
                  <a:gd name="T124" fmla="+- 0 12090 8299"/>
                  <a:gd name="T125" fmla="*/ T124 w 3842"/>
                  <a:gd name="T126" fmla="+- 0 7220 5739"/>
                  <a:gd name="T127" fmla="*/ 7220 h 3842"/>
                  <a:gd name="T128" fmla="+- 0 12000 8299"/>
                  <a:gd name="T129" fmla="*/ T128 w 3842"/>
                  <a:gd name="T130" fmla="+- 0 6937 5739"/>
                  <a:gd name="T131" fmla="*/ 6937 h 3842"/>
                  <a:gd name="T132" fmla="+- 0 11865 8299"/>
                  <a:gd name="T133" fmla="*/ T132 w 3842"/>
                  <a:gd name="T134" fmla="+- 0 6667 5739"/>
                  <a:gd name="T135" fmla="*/ 6667 h 3842"/>
                  <a:gd name="T136" fmla="+- 0 11685 8299"/>
                  <a:gd name="T137" fmla="*/ T136 w 3842"/>
                  <a:gd name="T138" fmla="+- 0 6417 5739"/>
                  <a:gd name="T139" fmla="*/ 6417 h 3842"/>
                  <a:gd name="T140" fmla="+- 0 11462 8299"/>
                  <a:gd name="T141" fmla="*/ T140 w 3842"/>
                  <a:gd name="T142" fmla="+- 0 6194 5739"/>
                  <a:gd name="T143" fmla="*/ 6194 h 3842"/>
                  <a:gd name="T144" fmla="+- 0 11212 8299"/>
                  <a:gd name="T145" fmla="*/ T144 w 3842"/>
                  <a:gd name="T146" fmla="+- 0 6014 5739"/>
                  <a:gd name="T147" fmla="*/ 6014 h 3842"/>
                  <a:gd name="T148" fmla="+- 0 10943 8299"/>
                  <a:gd name="T149" fmla="*/ T148 w 3842"/>
                  <a:gd name="T150" fmla="+- 0 5879 5739"/>
                  <a:gd name="T151" fmla="*/ 5879 h 3842"/>
                  <a:gd name="T152" fmla="+- 0 10659 8299"/>
                  <a:gd name="T153" fmla="*/ T152 w 3842"/>
                  <a:gd name="T154" fmla="+- 0 5789 5739"/>
                  <a:gd name="T155" fmla="*/ 5789 h 3842"/>
                  <a:gd name="T156" fmla="+- 0 10367 8299"/>
                  <a:gd name="T157" fmla="*/ T156 w 3842"/>
                  <a:gd name="T158" fmla="+- 0 5744 5739"/>
                  <a:gd name="T159" fmla="*/ 5744 h 3842"/>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3842" h="3842">
                    <a:moveTo>
                      <a:pt x="1921" y="0"/>
                    </a:moveTo>
                    <a:lnTo>
                      <a:pt x="1773" y="5"/>
                    </a:lnTo>
                    <a:lnTo>
                      <a:pt x="1627" y="22"/>
                    </a:lnTo>
                    <a:lnTo>
                      <a:pt x="1481" y="50"/>
                    </a:lnTo>
                    <a:lnTo>
                      <a:pt x="1338" y="90"/>
                    </a:lnTo>
                    <a:lnTo>
                      <a:pt x="1198" y="140"/>
                    </a:lnTo>
                    <a:lnTo>
                      <a:pt x="1061" y="202"/>
                    </a:lnTo>
                    <a:lnTo>
                      <a:pt x="928" y="275"/>
                    </a:lnTo>
                    <a:lnTo>
                      <a:pt x="800" y="360"/>
                    </a:lnTo>
                    <a:lnTo>
                      <a:pt x="678" y="455"/>
                    </a:lnTo>
                    <a:lnTo>
                      <a:pt x="562" y="562"/>
                    </a:lnTo>
                    <a:lnTo>
                      <a:pt x="455" y="678"/>
                    </a:lnTo>
                    <a:lnTo>
                      <a:pt x="360" y="800"/>
                    </a:lnTo>
                    <a:lnTo>
                      <a:pt x="275" y="928"/>
                    </a:lnTo>
                    <a:lnTo>
                      <a:pt x="202" y="1061"/>
                    </a:lnTo>
                    <a:lnTo>
                      <a:pt x="140" y="1198"/>
                    </a:lnTo>
                    <a:lnTo>
                      <a:pt x="90" y="1338"/>
                    </a:lnTo>
                    <a:lnTo>
                      <a:pt x="50" y="1481"/>
                    </a:lnTo>
                    <a:lnTo>
                      <a:pt x="22" y="1627"/>
                    </a:lnTo>
                    <a:lnTo>
                      <a:pt x="5" y="1773"/>
                    </a:lnTo>
                    <a:lnTo>
                      <a:pt x="0" y="1921"/>
                    </a:lnTo>
                    <a:lnTo>
                      <a:pt x="5" y="2068"/>
                    </a:lnTo>
                    <a:lnTo>
                      <a:pt x="22" y="2215"/>
                    </a:lnTo>
                    <a:lnTo>
                      <a:pt x="50" y="2360"/>
                    </a:lnTo>
                    <a:lnTo>
                      <a:pt x="90" y="2503"/>
                    </a:lnTo>
                    <a:lnTo>
                      <a:pt x="140" y="2644"/>
                    </a:lnTo>
                    <a:lnTo>
                      <a:pt x="202" y="2781"/>
                    </a:lnTo>
                    <a:lnTo>
                      <a:pt x="275" y="2913"/>
                    </a:lnTo>
                    <a:lnTo>
                      <a:pt x="360" y="3041"/>
                    </a:lnTo>
                    <a:lnTo>
                      <a:pt x="455" y="3163"/>
                    </a:lnTo>
                    <a:lnTo>
                      <a:pt x="562" y="3279"/>
                    </a:lnTo>
                    <a:lnTo>
                      <a:pt x="678" y="3386"/>
                    </a:lnTo>
                    <a:lnTo>
                      <a:pt x="800" y="3482"/>
                    </a:lnTo>
                    <a:lnTo>
                      <a:pt x="928" y="3566"/>
                    </a:lnTo>
                    <a:lnTo>
                      <a:pt x="1061" y="3639"/>
                    </a:lnTo>
                    <a:lnTo>
                      <a:pt x="1198" y="3701"/>
                    </a:lnTo>
                    <a:lnTo>
                      <a:pt x="1338" y="3752"/>
                    </a:lnTo>
                    <a:lnTo>
                      <a:pt x="1481" y="3791"/>
                    </a:lnTo>
                    <a:lnTo>
                      <a:pt x="1627" y="3819"/>
                    </a:lnTo>
                    <a:lnTo>
                      <a:pt x="1773" y="3836"/>
                    </a:lnTo>
                    <a:lnTo>
                      <a:pt x="1921" y="3842"/>
                    </a:lnTo>
                    <a:lnTo>
                      <a:pt x="2068" y="3836"/>
                    </a:lnTo>
                    <a:lnTo>
                      <a:pt x="2215" y="3819"/>
                    </a:lnTo>
                    <a:lnTo>
                      <a:pt x="2360" y="3791"/>
                    </a:lnTo>
                    <a:lnTo>
                      <a:pt x="2503" y="3752"/>
                    </a:lnTo>
                    <a:lnTo>
                      <a:pt x="2644" y="3701"/>
                    </a:lnTo>
                    <a:lnTo>
                      <a:pt x="2781" y="3639"/>
                    </a:lnTo>
                    <a:lnTo>
                      <a:pt x="2913" y="3566"/>
                    </a:lnTo>
                    <a:lnTo>
                      <a:pt x="3041" y="3482"/>
                    </a:lnTo>
                    <a:lnTo>
                      <a:pt x="3163" y="3386"/>
                    </a:lnTo>
                    <a:lnTo>
                      <a:pt x="3279" y="3279"/>
                    </a:lnTo>
                    <a:lnTo>
                      <a:pt x="3386" y="3163"/>
                    </a:lnTo>
                    <a:lnTo>
                      <a:pt x="3482" y="3041"/>
                    </a:lnTo>
                    <a:lnTo>
                      <a:pt x="3566" y="2913"/>
                    </a:lnTo>
                    <a:lnTo>
                      <a:pt x="3639" y="2781"/>
                    </a:lnTo>
                    <a:lnTo>
                      <a:pt x="3701" y="2644"/>
                    </a:lnTo>
                    <a:lnTo>
                      <a:pt x="3752" y="2503"/>
                    </a:lnTo>
                    <a:lnTo>
                      <a:pt x="3791" y="2360"/>
                    </a:lnTo>
                    <a:lnTo>
                      <a:pt x="3819" y="2215"/>
                    </a:lnTo>
                    <a:lnTo>
                      <a:pt x="3836" y="2068"/>
                    </a:lnTo>
                    <a:lnTo>
                      <a:pt x="3842" y="1921"/>
                    </a:lnTo>
                    <a:lnTo>
                      <a:pt x="3836" y="1773"/>
                    </a:lnTo>
                    <a:lnTo>
                      <a:pt x="3819" y="1627"/>
                    </a:lnTo>
                    <a:lnTo>
                      <a:pt x="3791" y="1481"/>
                    </a:lnTo>
                    <a:lnTo>
                      <a:pt x="3752" y="1338"/>
                    </a:lnTo>
                    <a:lnTo>
                      <a:pt x="3701" y="1198"/>
                    </a:lnTo>
                    <a:lnTo>
                      <a:pt x="3639" y="1061"/>
                    </a:lnTo>
                    <a:lnTo>
                      <a:pt x="3566" y="928"/>
                    </a:lnTo>
                    <a:lnTo>
                      <a:pt x="3482" y="800"/>
                    </a:lnTo>
                    <a:lnTo>
                      <a:pt x="3386" y="678"/>
                    </a:lnTo>
                    <a:lnTo>
                      <a:pt x="3279" y="562"/>
                    </a:lnTo>
                    <a:lnTo>
                      <a:pt x="3163" y="455"/>
                    </a:lnTo>
                    <a:lnTo>
                      <a:pt x="3041" y="360"/>
                    </a:lnTo>
                    <a:lnTo>
                      <a:pt x="2913" y="275"/>
                    </a:lnTo>
                    <a:lnTo>
                      <a:pt x="2781" y="202"/>
                    </a:lnTo>
                    <a:lnTo>
                      <a:pt x="2644" y="140"/>
                    </a:lnTo>
                    <a:lnTo>
                      <a:pt x="2503" y="90"/>
                    </a:lnTo>
                    <a:lnTo>
                      <a:pt x="2360" y="50"/>
                    </a:lnTo>
                    <a:lnTo>
                      <a:pt x="2215" y="22"/>
                    </a:lnTo>
                    <a:lnTo>
                      <a:pt x="2068" y="5"/>
                    </a:lnTo>
                    <a:lnTo>
                      <a:pt x="1921" y="0"/>
                    </a:lnTo>
                  </a:path>
                </a:pathLst>
              </a:custGeom>
              <a:solidFill>
                <a:srgbClr val="FF8C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4" name="Group 11">
              <a:extLst>
                <a:ext uri="{FF2B5EF4-FFF2-40B4-BE49-F238E27FC236}">
                  <a16:creationId xmlns:a16="http://schemas.microsoft.com/office/drawing/2014/main" id="{46F3801A-BCF4-4B42-9038-BA24164E3F9B}"/>
                </a:ext>
              </a:extLst>
            </p:cNvPr>
            <p:cNvGrpSpPr>
              <a:grpSpLocks/>
            </p:cNvGrpSpPr>
            <p:nvPr/>
          </p:nvGrpSpPr>
          <p:grpSpPr bwMode="auto">
            <a:xfrm>
              <a:off x="8824" y="6264"/>
              <a:ext cx="2791" cy="2791"/>
              <a:chOff x="8824" y="6264"/>
              <a:chExt cx="2791" cy="2791"/>
            </a:xfrm>
          </p:grpSpPr>
          <p:sp>
            <p:nvSpPr>
              <p:cNvPr id="29" name="Freeform 12">
                <a:extLst>
                  <a:ext uri="{FF2B5EF4-FFF2-40B4-BE49-F238E27FC236}">
                    <a16:creationId xmlns:a16="http://schemas.microsoft.com/office/drawing/2014/main" id="{21E7F98A-6CF9-4F81-B586-A74C5F0F7000}"/>
                  </a:ext>
                </a:extLst>
              </p:cNvPr>
              <p:cNvSpPr>
                <a:spLocks/>
              </p:cNvSpPr>
              <p:nvPr/>
            </p:nvSpPr>
            <p:spPr bwMode="auto">
              <a:xfrm>
                <a:off x="8824" y="6264"/>
                <a:ext cx="2791" cy="2791"/>
              </a:xfrm>
              <a:custGeom>
                <a:avLst/>
                <a:gdLst>
                  <a:gd name="T0" fmla="+- 0 10113 8824"/>
                  <a:gd name="T1" fmla="*/ T0 w 2791"/>
                  <a:gd name="T2" fmla="+- 0 6268 6264"/>
                  <a:gd name="T3" fmla="*/ 6268 h 2791"/>
                  <a:gd name="T4" fmla="+- 0 9901 8824"/>
                  <a:gd name="T5" fmla="*/ T4 w 2791"/>
                  <a:gd name="T6" fmla="+- 0 6301 6264"/>
                  <a:gd name="T7" fmla="*/ 6301 h 2791"/>
                  <a:gd name="T8" fmla="+- 0 9695 8824"/>
                  <a:gd name="T9" fmla="*/ T8 w 2791"/>
                  <a:gd name="T10" fmla="+- 0 6367 6264"/>
                  <a:gd name="T11" fmla="*/ 6367 h 2791"/>
                  <a:gd name="T12" fmla="+- 0 9499 8824"/>
                  <a:gd name="T13" fmla="*/ T12 w 2791"/>
                  <a:gd name="T14" fmla="+- 0 6465 6264"/>
                  <a:gd name="T15" fmla="*/ 6465 h 2791"/>
                  <a:gd name="T16" fmla="+- 0 9317 8824"/>
                  <a:gd name="T17" fmla="*/ T16 w 2791"/>
                  <a:gd name="T18" fmla="+- 0 6595 6264"/>
                  <a:gd name="T19" fmla="*/ 6595 h 2791"/>
                  <a:gd name="T20" fmla="+- 0 9155 8824"/>
                  <a:gd name="T21" fmla="*/ T20 w 2791"/>
                  <a:gd name="T22" fmla="+- 0 6757 6264"/>
                  <a:gd name="T23" fmla="*/ 6757 h 2791"/>
                  <a:gd name="T24" fmla="+- 0 9025 8824"/>
                  <a:gd name="T25" fmla="*/ T24 w 2791"/>
                  <a:gd name="T26" fmla="+- 0 6939 6264"/>
                  <a:gd name="T27" fmla="*/ 6939 h 2791"/>
                  <a:gd name="T28" fmla="+- 0 8927 8824"/>
                  <a:gd name="T29" fmla="*/ T28 w 2791"/>
                  <a:gd name="T30" fmla="+- 0 7135 6264"/>
                  <a:gd name="T31" fmla="*/ 7135 h 2791"/>
                  <a:gd name="T32" fmla="+- 0 8861 8824"/>
                  <a:gd name="T33" fmla="*/ T32 w 2791"/>
                  <a:gd name="T34" fmla="+- 0 7341 6264"/>
                  <a:gd name="T35" fmla="*/ 7341 h 2791"/>
                  <a:gd name="T36" fmla="+- 0 8828 8824"/>
                  <a:gd name="T37" fmla="*/ T36 w 2791"/>
                  <a:gd name="T38" fmla="+- 0 7553 6264"/>
                  <a:gd name="T39" fmla="*/ 7553 h 2791"/>
                  <a:gd name="T40" fmla="+- 0 8828 8824"/>
                  <a:gd name="T41" fmla="*/ T40 w 2791"/>
                  <a:gd name="T42" fmla="+- 0 7767 6264"/>
                  <a:gd name="T43" fmla="*/ 7767 h 2791"/>
                  <a:gd name="T44" fmla="+- 0 8861 8824"/>
                  <a:gd name="T45" fmla="*/ T44 w 2791"/>
                  <a:gd name="T46" fmla="+- 0 7979 6264"/>
                  <a:gd name="T47" fmla="*/ 7979 h 2791"/>
                  <a:gd name="T48" fmla="+- 0 8927 8824"/>
                  <a:gd name="T49" fmla="*/ T48 w 2791"/>
                  <a:gd name="T50" fmla="+- 0 8185 6264"/>
                  <a:gd name="T51" fmla="*/ 8185 h 2791"/>
                  <a:gd name="T52" fmla="+- 0 9025 8824"/>
                  <a:gd name="T53" fmla="*/ T52 w 2791"/>
                  <a:gd name="T54" fmla="+- 0 8381 6264"/>
                  <a:gd name="T55" fmla="*/ 8381 h 2791"/>
                  <a:gd name="T56" fmla="+- 0 9155 8824"/>
                  <a:gd name="T57" fmla="*/ T56 w 2791"/>
                  <a:gd name="T58" fmla="+- 0 8562 6264"/>
                  <a:gd name="T59" fmla="*/ 8562 h 2791"/>
                  <a:gd name="T60" fmla="+- 0 9317 8824"/>
                  <a:gd name="T61" fmla="*/ T60 w 2791"/>
                  <a:gd name="T62" fmla="+- 0 8724 6264"/>
                  <a:gd name="T63" fmla="*/ 8724 h 2791"/>
                  <a:gd name="T64" fmla="+- 0 9499 8824"/>
                  <a:gd name="T65" fmla="*/ T64 w 2791"/>
                  <a:gd name="T66" fmla="+- 0 8855 6264"/>
                  <a:gd name="T67" fmla="*/ 8855 h 2791"/>
                  <a:gd name="T68" fmla="+- 0 9695 8824"/>
                  <a:gd name="T69" fmla="*/ T68 w 2791"/>
                  <a:gd name="T70" fmla="+- 0 8953 6264"/>
                  <a:gd name="T71" fmla="*/ 8953 h 2791"/>
                  <a:gd name="T72" fmla="+- 0 9901 8824"/>
                  <a:gd name="T73" fmla="*/ T72 w 2791"/>
                  <a:gd name="T74" fmla="+- 0 9018 6264"/>
                  <a:gd name="T75" fmla="*/ 9018 h 2791"/>
                  <a:gd name="T76" fmla="+- 0 10113 8824"/>
                  <a:gd name="T77" fmla="*/ T76 w 2791"/>
                  <a:gd name="T78" fmla="+- 0 9051 6264"/>
                  <a:gd name="T79" fmla="*/ 9051 h 2791"/>
                  <a:gd name="T80" fmla="+- 0 10327 8824"/>
                  <a:gd name="T81" fmla="*/ T80 w 2791"/>
                  <a:gd name="T82" fmla="+- 0 9051 6264"/>
                  <a:gd name="T83" fmla="*/ 9051 h 2791"/>
                  <a:gd name="T84" fmla="+- 0 10539 8824"/>
                  <a:gd name="T85" fmla="*/ T84 w 2791"/>
                  <a:gd name="T86" fmla="+- 0 9018 6264"/>
                  <a:gd name="T87" fmla="*/ 9018 h 2791"/>
                  <a:gd name="T88" fmla="+- 0 10745 8824"/>
                  <a:gd name="T89" fmla="*/ T88 w 2791"/>
                  <a:gd name="T90" fmla="+- 0 8953 6264"/>
                  <a:gd name="T91" fmla="*/ 8953 h 2791"/>
                  <a:gd name="T92" fmla="+- 0 10941 8824"/>
                  <a:gd name="T93" fmla="*/ T92 w 2791"/>
                  <a:gd name="T94" fmla="+- 0 8855 6264"/>
                  <a:gd name="T95" fmla="*/ 8855 h 2791"/>
                  <a:gd name="T96" fmla="+- 0 11122 8824"/>
                  <a:gd name="T97" fmla="*/ T96 w 2791"/>
                  <a:gd name="T98" fmla="+- 0 8724 6264"/>
                  <a:gd name="T99" fmla="*/ 8724 h 2791"/>
                  <a:gd name="T100" fmla="+- 0 11284 8824"/>
                  <a:gd name="T101" fmla="*/ T100 w 2791"/>
                  <a:gd name="T102" fmla="+- 0 8562 6264"/>
                  <a:gd name="T103" fmla="*/ 8562 h 2791"/>
                  <a:gd name="T104" fmla="+- 0 11415 8824"/>
                  <a:gd name="T105" fmla="*/ T104 w 2791"/>
                  <a:gd name="T106" fmla="+- 0 8381 6264"/>
                  <a:gd name="T107" fmla="*/ 8381 h 2791"/>
                  <a:gd name="T108" fmla="+- 0 11513 8824"/>
                  <a:gd name="T109" fmla="*/ T108 w 2791"/>
                  <a:gd name="T110" fmla="+- 0 8185 6264"/>
                  <a:gd name="T111" fmla="*/ 8185 h 2791"/>
                  <a:gd name="T112" fmla="+- 0 11578 8824"/>
                  <a:gd name="T113" fmla="*/ T112 w 2791"/>
                  <a:gd name="T114" fmla="+- 0 7979 6264"/>
                  <a:gd name="T115" fmla="*/ 7979 h 2791"/>
                  <a:gd name="T116" fmla="+- 0 11611 8824"/>
                  <a:gd name="T117" fmla="*/ T116 w 2791"/>
                  <a:gd name="T118" fmla="+- 0 7767 6264"/>
                  <a:gd name="T119" fmla="*/ 7767 h 2791"/>
                  <a:gd name="T120" fmla="+- 0 11611 8824"/>
                  <a:gd name="T121" fmla="*/ T120 w 2791"/>
                  <a:gd name="T122" fmla="+- 0 7553 6264"/>
                  <a:gd name="T123" fmla="*/ 7553 h 2791"/>
                  <a:gd name="T124" fmla="+- 0 11578 8824"/>
                  <a:gd name="T125" fmla="*/ T124 w 2791"/>
                  <a:gd name="T126" fmla="+- 0 7341 6264"/>
                  <a:gd name="T127" fmla="*/ 7341 h 2791"/>
                  <a:gd name="T128" fmla="+- 0 11513 8824"/>
                  <a:gd name="T129" fmla="*/ T128 w 2791"/>
                  <a:gd name="T130" fmla="+- 0 7135 6264"/>
                  <a:gd name="T131" fmla="*/ 7135 h 2791"/>
                  <a:gd name="T132" fmla="+- 0 11415 8824"/>
                  <a:gd name="T133" fmla="*/ T132 w 2791"/>
                  <a:gd name="T134" fmla="+- 0 6939 6264"/>
                  <a:gd name="T135" fmla="*/ 6939 h 2791"/>
                  <a:gd name="T136" fmla="+- 0 11284 8824"/>
                  <a:gd name="T137" fmla="*/ T136 w 2791"/>
                  <a:gd name="T138" fmla="+- 0 6757 6264"/>
                  <a:gd name="T139" fmla="*/ 6757 h 2791"/>
                  <a:gd name="T140" fmla="+- 0 11122 8824"/>
                  <a:gd name="T141" fmla="*/ T140 w 2791"/>
                  <a:gd name="T142" fmla="+- 0 6595 6264"/>
                  <a:gd name="T143" fmla="*/ 6595 h 2791"/>
                  <a:gd name="T144" fmla="+- 0 10941 8824"/>
                  <a:gd name="T145" fmla="*/ T144 w 2791"/>
                  <a:gd name="T146" fmla="+- 0 6465 6264"/>
                  <a:gd name="T147" fmla="*/ 6465 h 2791"/>
                  <a:gd name="T148" fmla="+- 0 10745 8824"/>
                  <a:gd name="T149" fmla="*/ T148 w 2791"/>
                  <a:gd name="T150" fmla="+- 0 6367 6264"/>
                  <a:gd name="T151" fmla="*/ 6367 h 2791"/>
                  <a:gd name="T152" fmla="+- 0 10539 8824"/>
                  <a:gd name="T153" fmla="*/ T152 w 2791"/>
                  <a:gd name="T154" fmla="+- 0 6301 6264"/>
                  <a:gd name="T155" fmla="*/ 6301 h 2791"/>
                  <a:gd name="T156" fmla="+- 0 10327 8824"/>
                  <a:gd name="T157" fmla="*/ T156 w 2791"/>
                  <a:gd name="T158" fmla="+- 0 6268 6264"/>
                  <a:gd name="T159" fmla="*/ 6268 h 2791"/>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2791" h="2791">
                    <a:moveTo>
                      <a:pt x="1396" y="0"/>
                    </a:moveTo>
                    <a:lnTo>
                      <a:pt x="1289" y="4"/>
                    </a:lnTo>
                    <a:lnTo>
                      <a:pt x="1182" y="17"/>
                    </a:lnTo>
                    <a:lnTo>
                      <a:pt x="1077" y="37"/>
                    </a:lnTo>
                    <a:lnTo>
                      <a:pt x="973" y="66"/>
                    </a:lnTo>
                    <a:lnTo>
                      <a:pt x="871" y="103"/>
                    </a:lnTo>
                    <a:lnTo>
                      <a:pt x="771" y="147"/>
                    </a:lnTo>
                    <a:lnTo>
                      <a:pt x="675" y="201"/>
                    </a:lnTo>
                    <a:lnTo>
                      <a:pt x="582" y="262"/>
                    </a:lnTo>
                    <a:lnTo>
                      <a:pt x="493" y="331"/>
                    </a:lnTo>
                    <a:lnTo>
                      <a:pt x="409" y="409"/>
                    </a:lnTo>
                    <a:lnTo>
                      <a:pt x="331" y="493"/>
                    </a:lnTo>
                    <a:lnTo>
                      <a:pt x="262" y="582"/>
                    </a:lnTo>
                    <a:lnTo>
                      <a:pt x="201" y="675"/>
                    </a:lnTo>
                    <a:lnTo>
                      <a:pt x="147" y="771"/>
                    </a:lnTo>
                    <a:lnTo>
                      <a:pt x="103" y="871"/>
                    </a:lnTo>
                    <a:lnTo>
                      <a:pt x="66" y="973"/>
                    </a:lnTo>
                    <a:lnTo>
                      <a:pt x="37" y="1077"/>
                    </a:lnTo>
                    <a:lnTo>
                      <a:pt x="17" y="1182"/>
                    </a:lnTo>
                    <a:lnTo>
                      <a:pt x="4" y="1289"/>
                    </a:lnTo>
                    <a:lnTo>
                      <a:pt x="0" y="1396"/>
                    </a:lnTo>
                    <a:lnTo>
                      <a:pt x="4" y="1503"/>
                    </a:lnTo>
                    <a:lnTo>
                      <a:pt x="17" y="1609"/>
                    </a:lnTo>
                    <a:lnTo>
                      <a:pt x="37" y="1715"/>
                    </a:lnTo>
                    <a:lnTo>
                      <a:pt x="66" y="1819"/>
                    </a:lnTo>
                    <a:lnTo>
                      <a:pt x="103" y="1921"/>
                    </a:lnTo>
                    <a:lnTo>
                      <a:pt x="147" y="2020"/>
                    </a:lnTo>
                    <a:lnTo>
                      <a:pt x="201" y="2117"/>
                    </a:lnTo>
                    <a:lnTo>
                      <a:pt x="262" y="2210"/>
                    </a:lnTo>
                    <a:lnTo>
                      <a:pt x="331" y="2298"/>
                    </a:lnTo>
                    <a:lnTo>
                      <a:pt x="409" y="2382"/>
                    </a:lnTo>
                    <a:lnTo>
                      <a:pt x="493" y="2460"/>
                    </a:lnTo>
                    <a:lnTo>
                      <a:pt x="582" y="2530"/>
                    </a:lnTo>
                    <a:lnTo>
                      <a:pt x="675" y="2591"/>
                    </a:lnTo>
                    <a:lnTo>
                      <a:pt x="771" y="2644"/>
                    </a:lnTo>
                    <a:lnTo>
                      <a:pt x="871" y="2689"/>
                    </a:lnTo>
                    <a:lnTo>
                      <a:pt x="973" y="2726"/>
                    </a:lnTo>
                    <a:lnTo>
                      <a:pt x="1077" y="2754"/>
                    </a:lnTo>
                    <a:lnTo>
                      <a:pt x="1182" y="2775"/>
                    </a:lnTo>
                    <a:lnTo>
                      <a:pt x="1289" y="2787"/>
                    </a:lnTo>
                    <a:lnTo>
                      <a:pt x="1396" y="2791"/>
                    </a:lnTo>
                    <a:lnTo>
                      <a:pt x="1503" y="2787"/>
                    </a:lnTo>
                    <a:lnTo>
                      <a:pt x="1609" y="2775"/>
                    </a:lnTo>
                    <a:lnTo>
                      <a:pt x="1715" y="2754"/>
                    </a:lnTo>
                    <a:lnTo>
                      <a:pt x="1819" y="2726"/>
                    </a:lnTo>
                    <a:lnTo>
                      <a:pt x="1921" y="2689"/>
                    </a:lnTo>
                    <a:lnTo>
                      <a:pt x="2020" y="2644"/>
                    </a:lnTo>
                    <a:lnTo>
                      <a:pt x="2117" y="2591"/>
                    </a:lnTo>
                    <a:lnTo>
                      <a:pt x="2210" y="2530"/>
                    </a:lnTo>
                    <a:lnTo>
                      <a:pt x="2298" y="2460"/>
                    </a:lnTo>
                    <a:lnTo>
                      <a:pt x="2382" y="2382"/>
                    </a:lnTo>
                    <a:lnTo>
                      <a:pt x="2460" y="2298"/>
                    </a:lnTo>
                    <a:lnTo>
                      <a:pt x="2530" y="2210"/>
                    </a:lnTo>
                    <a:lnTo>
                      <a:pt x="2591" y="2117"/>
                    </a:lnTo>
                    <a:lnTo>
                      <a:pt x="2644" y="2020"/>
                    </a:lnTo>
                    <a:lnTo>
                      <a:pt x="2689" y="1921"/>
                    </a:lnTo>
                    <a:lnTo>
                      <a:pt x="2726" y="1819"/>
                    </a:lnTo>
                    <a:lnTo>
                      <a:pt x="2754" y="1715"/>
                    </a:lnTo>
                    <a:lnTo>
                      <a:pt x="2775" y="1609"/>
                    </a:lnTo>
                    <a:lnTo>
                      <a:pt x="2787" y="1503"/>
                    </a:lnTo>
                    <a:lnTo>
                      <a:pt x="2791" y="1396"/>
                    </a:lnTo>
                    <a:lnTo>
                      <a:pt x="2787" y="1289"/>
                    </a:lnTo>
                    <a:lnTo>
                      <a:pt x="2775" y="1182"/>
                    </a:lnTo>
                    <a:lnTo>
                      <a:pt x="2754" y="1077"/>
                    </a:lnTo>
                    <a:lnTo>
                      <a:pt x="2726" y="973"/>
                    </a:lnTo>
                    <a:lnTo>
                      <a:pt x="2689" y="871"/>
                    </a:lnTo>
                    <a:lnTo>
                      <a:pt x="2644" y="771"/>
                    </a:lnTo>
                    <a:lnTo>
                      <a:pt x="2591" y="675"/>
                    </a:lnTo>
                    <a:lnTo>
                      <a:pt x="2530" y="582"/>
                    </a:lnTo>
                    <a:lnTo>
                      <a:pt x="2460" y="493"/>
                    </a:lnTo>
                    <a:lnTo>
                      <a:pt x="2382" y="409"/>
                    </a:lnTo>
                    <a:lnTo>
                      <a:pt x="2298" y="331"/>
                    </a:lnTo>
                    <a:lnTo>
                      <a:pt x="2210" y="262"/>
                    </a:lnTo>
                    <a:lnTo>
                      <a:pt x="2117" y="201"/>
                    </a:lnTo>
                    <a:lnTo>
                      <a:pt x="2020" y="147"/>
                    </a:lnTo>
                    <a:lnTo>
                      <a:pt x="1921" y="103"/>
                    </a:lnTo>
                    <a:lnTo>
                      <a:pt x="1819" y="66"/>
                    </a:lnTo>
                    <a:lnTo>
                      <a:pt x="1715" y="37"/>
                    </a:lnTo>
                    <a:lnTo>
                      <a:pt x="1609" y="17"/>
                    </a:lnTo>
                    <a:lnTo>
                      <a:pt x="1503" y="4"/>
                    </a:lnTo>
                    <a:lnTo>
                      <a:pt x="1396" y="0"/>
                    </a:lnTo>
                  </a:path>
                </a:pathLst>
              </a:custGeom>
              <a:solidFill>
                <a:srgbClr val="96D3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5" name="Group 13">
              <a:extLst>
                <a:ext uri="{FF2B5EF4-FFF2-40B4-BE49-F238E27FC236}">
                  <a16:creationId xmlns:a16="http://schemas.microsoft.com/office/drawing/2014/main" id="{F722D1C7-5E95-4A20-8CD9-116C3F087243}"/>
                </a:ext>
              </a:extLst>
            </p:cNvPr>
            <p:cNvGrpSpPr>
              <a:grpSpLocks/>
            </p:cNvGrpSpPr>
            <p:nvPr/>
          </p:nvGrpSpPr>
          <p:grpSpPr bwMode="auto">
            <a:xfrm>
              <a:off x="9391" y="6831"/>
              <a:ext cx="1658" cy="1658"/>
              <a:chOff x="9391" y="6831"/>
              <a:chExt cx="1658" cy="1658"/>
            </a:xfrm>
          </p:grpSpPr>
          <p:sp>
            <p:nvSpPr>
              <p:cNvPr id="28" name="Freeform 14">
                <a:extLst>
                  <a:ext uri="{FF2B5EF4-FFF2-40B4-BE49-F238E27FC236}">
                    <a16:creationId xmlns:a16="http://schemas.microsoft.com/office/drawing/2014/main" id="{989F0591-4A22-4A53-B2B3-747DF1278675}"/>
                  </a:ext>
                </a:extLst>
              </p:cNvPr>
              <p:cNvSpPr>
                <a:spLocks/>
              </p:cNvSpPr>
              <p:nvPr/>
            </p:nvSpPr>
            <p:spPr bwMode="auto">
              <a:xfrm>
                <a:off x="9391" y="6831"/>
                <a:ext cx="1658" cy="1658"/>
              </a:xfrm>
              <a:custGeom>
                <a:avLst/>
                <a:gdLst>
                  <a:gd name="T0" fmla="+- 0 10156 9391"/>
                  <a:gd name="T1" fmla="*/ T0 w 1658"/>
                  <a:gd name="T2" fmla="+- 0 6833 6831"/>
                  <a:gd name="T3" fmla="*/ 6833 h 1658"/>
                  <a:gd name="T4" fmla="+- 0 10030 9391"/>
                  <a:gd name="T5" fmla="*/ T4 w 1658"/>
                  <a:gd name="T6" fmla="+- 0 6852 6831"/>
                  <a:gd name="T7" fmla="*/ 6852 h 1658"/>
                  <a:gd name="T8" fmla="+- 0 9908 9391"/>
                  <a:gd name="T9" fmla="*/ T8 w 1658"/>
                  <a:gd name="T10" fmla="+- 0 6891 6831"/>
                  <a:gd name="T11" fmla="*/ 6891 h 1658"/>
                  <a:gd name="T12" fmla="+- 0 9791 9391"/>
                  <a:gd name="T13" fmla="*/ T12 w 1658"/>
                  <a:gd name="T14" fmla="+- 0 6950 6831"/>
                  <a:gd name="T15" fmla="*/ 6950 h 1658"/>
                  <a:gd name="T16" fmla="+- 0 9683 9391"/>
                  <a:gd name="T17" fmla="*/ T16 w 1658"/>
                  <a:gd name="T18" fmla="+- 0 7027 6831"/>
                  <a:gd name="T19" fmla="*/ 7027 h 1658"/>
                  <a:gd name="T20" fmla="+- 0 9587 9391"/>
                  <a:gd name="T21" fmla="*/ T20 w 1658"/>
                  <a:gd name="T22" fmla="+- 0 7123 6831"/>
                  <a:gd name="T23" fmla="*/ 7123 h 1658"/>
                  <a:gd name="T24" fmla="+- 0 9510 9391"/>
                  <a:gd name="T25" fmla="*/ T24 w 1658"/>
                  <a:gd name="T26" fmla="+- 0 7231 6831"/>
                  <a:gd name="T27" fmla="*/ 7231 h 1658"/>
                  <a:gd name="T28" fmla="+- 0 9451 9391"/>
                  <a:gd name="T29" fmla="*/ T28 w 1658"/>
                  <a:gd name="T30" fmla="+- 0 7348 6831"/>
                  <a:gd name="T31" fmla="*/ 7348 h 1658"/>
                  <a:gd name="T32" fmla="+- 0 9412 9391"/>
                  <a:gd name="T33" fmla="*/ T32 w 1658"/>
                  <a:gd name="T34" fmla="+- 0 7470 6831"/>
                  <a:gd name="T35" fmla="*/ 7470 h 1658"/>
                  <a:gd name="T36" fmla="+- 0 9393 9391"/>
                  <a:gd name="T37" fmla="*/ T36 w 1658"/>
                  <a:gd name="T38" fmla="+- 0 7596 6831"/>
                  <a:gd name="T39" fmla="*/ 7596 h 1658"/>
                  <a:gd name="T40" fmla="+- 0 9393 9391"/>
                  <a:gd name="T41" fmla="*/ T40 w 1658"/>
                  <a:gd name="T42" fmla="+- 0 7723 6831"/>
                  <a:gd name="T43" fmla="*/ 7723 h 1658"/>
                  <a:gd name="T44" fmla="+- 0 9412 9391"/>
                  <a:gd name="T45" fmla="*/ T44 w 1658"/>
                  <a:gd name="T46" fmla="+- 0 7849 6831"/>
                  <a:gd name="T47" fmla="*/ 7849 h 1658"/>
                  <a:gd name="T48" fmla="+- 0 9451 9391"/>
                  <a:gd name="T49" fmla="*/ T48 w 1658"/>
                  <a:gd name="T50" fmla="+- 0 7972 6831"/>
                  <a:gd name="T51" fmla="*/ 7972 h 1658"/>
                  <a:gd name="T52" fmla="+- 0 9510 9391"/>
                  <a:gd name="T53" fmla="*/ T52 w 1658"/>
                  <a:gd name="T54" fmla="+- 0 8088 6831"/>
                  <a:gd name="T55" fmla="*/ 8088 h 1658"/>
                  <a:gd name="T56" fmla="+- 0 9587 9391"/>
                  <a:gd name="T57" fmla="*/ T56 w 1658"/>
                  <a:gd name="T58" fmla="+- 0 8196 6831"/>
                  <a:gd name="T59" fmla="*/ 8196 h 1658"/>
                  <a:gd name="T60" fmla="+- 0 9683 9391"/>
                  <a:gd name="T61" fmla="*/ T60 w 1658"/>
                  <a:gd name="T62" fmla="+- 0 8292 6831"/>
                  <a:gd name="T63" fmla="*/ 8292 h 1658"/>
                  <a:gd name="T64" fmla="+- 0 9791 9391"/>
                  <a:gd name="T65" fmla="*/ T64 w 1658"/>
                  <a:gd name="T66" fmla="+- 0 8370 6831"/>
                  <a:gd name="T67" fmla="*/ 8370 h 1658"/>
                  <a:gd name="T68" fmla="+- 0 9908 9391"/>
                  <a:gd name="T69" fmla="*/ T68 w 1658"/>
                  <a:gd name="T70" fmla="+- 0 8428 6831"/>
                  <a:gd name="T71" fmla="*/ 8428 h 1658"/>
                  <a:gd name="T72" fmla="+- 0 10030 9391"/>
                  <a:gd name="T73" fmla="*/ T72 w 1658"/>
                  <a:gd name="T74" fmla="+- 0 8467 6831"/>
                  <a:gd name="T75" fmla="*/ 8467 h 1658"/>
                  <a:gd name="T76" fmla="+- 0 10156 9391"/>
                  <a:gd name="T77" fmla="*/ T76 w 1658"/>
                  <a:gd name="T78" fmla="+- 0 8487 6831"/>
                  <a:gd name="T79" fmla="*/ 8487 h 1658"/>
                  <a:gd name="T80" fmla="+- 0 10283 9391"/>
                  <a:gd name="T81" fmla="*/ T80 w 1658"/>
                  <a:gd name="T82" fmla="+- 0 8487 6831"/>
                  <a:gd name="T83" fmla="*/ 8487 h 1658"/>
                  <a:gd name="T84" fmla="+- 0 10409 9391"/>
                  <a:gd name="T85" fmla="*/ T84 w 1658"/>
                  <a:gd name="T86" fmla="+- 0 8467 6831"/>
                  <a:gd name="T87" fmla="*/ 8467 h 1658"/>
                  <a:gd name="T88" fmla="+- 0 10532 9391"/>
                  <a:gd name="T89" fmla="*/ T88 w 1658"/>
                  <a:gd name="T90" fmla="+- 0 8428 6831"/>
                  <a:gd name="T91" fmla="*/ 8428 h 1658"/>
                  <a:gd name="T92" fmla="+- 0 10648 9391"/>
                  <a:gd name="T93" fmla="*/ T92 w 1658"/>
                  <a:gd name="T94" fmla="+- 0 8370 6831"/>
                  <a:gd name="T95" fmla="*/ 8370 h 1658"/>
                  <a:gd name="T96" fmla="+- 0 10756 9391"/>
                  <a:gd name="T97" fmla="*/ T96 w 1658"/>
                  <a:gd name="T98" fmla="+- 0 8292 6831"/>
                  <a:gd name="T99" fmla="*/ 8292 h 1658"/>
                  <a:gd name="T100" fmla="+- 0 10852 9391"/>
                  <a:gd name="T101" fmla="*/ T100 w 1658"/>
                  <a:gd name="T102" fmla="+- 0 8196 6831"/>
                  <a:gd name="T103" fmla="*/ 8196 h 1658"/>
                  <a:gd name="T104" fmla="+- 0 10930 9391"/>
                  <a:gd name="T105" fmla="*/ T104 w 1658"/>
                  <a:gd name="T106" fmla="+- 0 8088 6831"/>
                  <a:gd name="T107" fmla="*/ 8088 h 1658"/>
                  <a:gd name="T108" fmla="+- 0 10988 9391"/>
                  <a:gd name="T109" fmla="*/ T108 w 1658"/>
                  <a:gd name="T110" fmla="+- 0 7972 6831"/>
                  <a:gd name="T111" fmla="*/ 7972 h 1658"/>
                  <a:gd name="T112" fmla="+- 0 11027 9391"/>
                  <a:gd name="T113" fmla="*/ T112 w 1658"/>
                  <a:gd name="T114" fmla="+- 0 7849 6831"/>
                  <a:gd name="T115" fmla="*/ 7849 h 1658"/>
                  <a:gd name="T116" fmla="+- 0 11047 9391"/>
                  <a:gd name="T117" fmla="*/ T116 w 1658"/>
                  <a:gd name="T118" fmla="+- 0 7723 6831"/>
                  <a:gd name="T119" fmla="*/ 7723 h 1658"/>
                  <a:gd name="T120" fmla="+- 0 11047 9391"/>
                  <a:gd name="T121" fmla="*/ T120 w 1658"/>
                  <a:gd name="T122" fmla="+- 0 7596 6831"/>
                  <a:gd name="T123" fmla="*/ 7596 h 1658"/>
                  <a:gd name="T124" fmla="+- 0 11027 9391"/>
                  <a:gd name="T125" fmla="*/ T124 w 1658"/>
                  <a:gd name="T126" fmla="+- 0 7470 6831"/>
                  <a:gd name="T127" fmla="*/ 7470 h 1658"/>
                  <a:gd name="T128" fmla="+- 0 10988 9391"/>
                  <a:gd name="T129" fmla="*/ T128 w 1658"/>
                  <a:gd name="T130" fmla="+- 0 7348 6831"/>
                  <a:gd name="T131" fmla="*/ 7348 h 1658"/>
                  <a:gd name="T132" fmla="+- 0 10930 9391"/>
                  <a:gd name="T133" fmla="*/ T132 w 1658"/>
                  <a:gd name="T134" fmla="+- 0 7231 6831"/>
                  <a:gd name="T135" fmla="*/ 7231 h 1658"/>
                  <a:gd name="T136" fmla="+- 0 10852 9391"/>
                  <a:gd name="T137" fmla="*/ T136 w 1658"/>
                  <a:gd name="T138" fmla="+- 0 7123 6831"/>
                  <a:gd name="T139" fmla="*/ 7123 h 1658"/>
                  <a:gd name="T140" fmla="+- 0 10756 9391"/>
                  <a:gd name="T141" fmla="*/ T140 w 1658"/>
                  <a:gd name="T142" fmla="+- 0 7027 6831"/>
                  <a:gd name="T143" fmla="*/ 7027 h 1658"/>
                  <a:gd name="T144" fmla="+- 0 10648 9391"/>
                  <a:gd name="T145" fmla="*/ T144 w 1658"/>
                  <a:gd name="T146" fmla="+- 0 6950 6831"/>
                  <a:gd name="T147" fmla="*/ 6950 h 1658"/>
                  <a:gd name="T148" fmla="+- 0 10532 9391"/>
                  <a:gd name="T149" fmla="*/ T148 w 1658"/>
                  <a:gd name="T150" fmla="+- 0 6891 6831"/>
                  <a:gd name="T151" fmla="*/ 6891 h 1658"/>
                  <a:gd name="T152" fmla="+- 0 10409 9391"/>
                  <a:gd name="T153" fmla="*/ T152 w 1658"/>
                  <a:gd name="T154" fmla="+- 0 6852 6831"/>
                  <a:gd name="T155" fmla="*/ 6852 h 1658"/>
                  <a:gd name="T156" fmla="+- 0 10283 9391"/>
                  <a:gd name="T157" fmla="*/ T156 w 1658"/>
                  <a:gd name="T158" fmla="+- 0 6833 6831"/>
                  <a:gd name="T159" fmla="*/ 6833 h 165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658" h="1658">
                    <a:moveTo>
                      <a:pt x="829" y="0"/>
                    </a:moveTo>
                    <a:lnTo>
                      <a:pt x="765" y="2"/>
                    </a:lnTo>
                    <a:lnTo>
                      <a:pt x="702" y="9"/>
                    </a:lnTo>
                    <a:lnTo>
                      <a:pt x="639" y="21"/>
                    </a:lnTo>
                    <a:lnTo>
                      <a:pt x="577" y="38"/>
                    </a:lnTo>
                    <a:lnTo>
                      <a:pt x="517" y="60"/>
                    </a:lnTo>
                    <a:lnTo>
                      <a:pt x="458" y="87"/>
                    </a:lnTo>
                    <a:lnTo>
                      <a:pt x="400" y="119"/>
                    </a:lnTo>
                    <a:lnTo>
                      <a:pt x="345" y="155"/>
                    </a:lnTo>
                    <a:lnTo>
                      <a:pt x="292" y="196"/>
                    </a:lnTo>
                    <a:lnTo>
                      <a:pt x="242" y="242"/>
                    </a:lnTo>
                    <a:lnTo>
                      <a:pt x="196" y="292"/>
                    </a:lnTo>
                    <a:lnTo>
                      <a:pt x="155" y="345"/>
                    </a:lnTo>
                    <a:lnTo>
                      <a:pt x="119" y="400"/>
                    </a:lnTo>
                    <a:lnTo>
                      <a:pt x="87" y="458"/>
                    </a:lnTo>
                    <a:lnTo>
                      <a:pt x="60" y="517"/>
                    </a:lnTo>
                    <a:lnTo>
                      <a:pt x="38" y="577"/>
                    </a:lnTo>
                    <a:lnTo>
                      <a:pt x="21" y="639"/>
                    </a:lnTo>
                    <a:lnTo>
                      <a:pt x="9" y="702"/>
                    </a:lnTo>
                    <a:lnTo>
                      <a:pt x="2" y="765"/>
                    </a:lnTo>
                    <a:lnTo>
                      <a:pt x="0" y="829"/>
                    </a:lnTo>
                    <a:lnTo>
                      <a:pt x="2" y="892"/>
                    </a:lnTo>
                    <a:lnTo>
                      <a:pt x="9" y="956"/>
                    </a:lnTo>
                    <a:lnTo>
                      <a:pt x="21" y="1018"/>
                    </a:lnTo>
                    <a:lnTo>
                      <a:pt x="38" y="1080"/>
                    </a:lnTo>
                    <a:lnTo>
                      <a:pt x="60" y="1141"/>
                    </a:lnTo>
                    <a:lnTo>
                      <a:pt x="87" y="1200"/>
                    </a:lnTo>
                    <a:lnTo>
                      <a:pt x="119" y="1257"/>
                    </a:lnTo>
                    <a:lnTo>
                      <a:pt x="155" y="1312"/>
                    </a:lnTo>
                    <a:lnTo>
                      <a:pt x="196" y="1365"/>
                    </a:lnTo>
                    <a:lnTo>
                      <a:pt x="242" y="1415"/>
                    </a:lnTo>
                    <a:lnTo>
                      <a:pt x="292" y="1461"/>
                    </a:lnTo>
                    <a:lnTo>
                      <a:pt x="345" y="1503"/>
                    </a:lnTo>
                    <a:lnTo>
                      <a:pt x="400" y="1539"/>
                    </a:lnTo>
                    <a:lnTo>
                      <a:pt x="458" y="1571"/>
                    </a:lnTo>
                    <a:lnTo>
                      <a:pt x="517" y="1597"/>
                    </a:lnTo>
                    <a:lnTo>
                      <a:pt x="577" y="1619"/>
                    </a:lnTo>
                    <a:lnTo>
                      <a:pt x="639" y="1636"/>
                    </a:lnTo>
                    <a:lnTo>
                      <a:pt x="702" y="1648"/>
                    </a:lnTo>
                    <a:lnTo>
                      <a:pt x="765" y="1656"/>
                    </a:lnTo>
                    <a:lnTo>
                      <a:pt x="829" y="1658"/>
                    </a:lnTo>
                    <a:lnTo>
                      <a:pt x="892" y="1656"/>
                    </a:lnTo>
                    <a:lnTo>
                      <a:pt x="956" y="1648"/>
                    </a:lnTo>
                    <a:lnTo>
                      <a:pt x="1018" y="1636"/>
                    </a:lnTo>
                    <a:lnTo>
                      <a:pt x="1080" y="1619"/>
                    </a:lnTo>
                    <a:lnTo>
                      <a:pt x="1141" y="1597"/>
                    </a:lnTo>
                    <a:lnTo>
                      <a:pt x="1200" y="1571"/>
                    </a:lnTo>
                    <a:lnTo>
                      <a:pt x="1257" y="1539"/>
                    </a:lnTo>
                    <a:lnTo>
                      <a:pt x="1312" y="1503"/>
                    </a:lnTo>
                    <a:lnTo>
                      <a:pt x="1365" y="1461"/>
                    </a:lnTo>
                    <a:lnTo>
                      <a:pt x="1415" y="1415"/>
                    </a:lnTo>
                    <a:lnTo>
                      <a:pt x="1461" y="1365"/>
                    </a:lnTo>
                    <a:lnTo>
                      <a:pt x="1503" y="1312"/>
                    </a:lnTo>
                    <a:lnTo>
                      <a:pt x="1539" y="1257"/>
                    </a:lnTo>
                    <a:lnTo>
                      <a:pt x="1571" y="1200"/>
                    </a:lnTo>
                    <a:lnTo>
                      <a:pt x="1597" y="1141"/>
                    </a:lnTo>
                    <a:lnTo>
                      <a:pt x="1619" y="1080"/>
                    </a:lnTo>
                    <a:lnTo>
                      <a:pt x="1636" y="1018"/>
                    </a:lnTo>
                    <a:lnTo>
                      <a:pt x="1648" y="956"/>
                    </a:lnTo>
                    <a:lnTo>
                      <a:pt x="1656" y="892"/>
                    </a:lnTo>
                    <a:lnTo>
                      <a:pt x="1658" y="829"/>
                    </a:lnTo>
                    <a:lnTo>
                      <a:pt x="1656" y="765"/>
                    </a:lnTo>
                    <a:lnTo>
                      <a:pt x="1648" y="702"/>
                    </a:lnTo>
                    <a:lnTo>
                      <a:pt x="1636" y="639"/>
                    </a:lnTo>
                    <a:lnTo>
                      <a:pt x="1619" y="577"/>
                    </a:lnTo>
                    <a:lnTo>
                      <a:pt x="1597" y="517"/>
                    </a:lnTo>
                    <a:lnTo>
                      <a:pt x="1571" y="458"/>
                    </a:lnTo>
                    <a:lnTo>
                      <a:pt x="1539" y="400"/>
                    </a:lnTo>
                    <a:lnTo>
                      <a:pt x="1503" y="345"/>
                    </a:lnTo>
                    <a:lnTo>
                      <a:pt x="1461" y="292"/>
                    </a:lnTo>
                    <a:lnTo>
                      <a:pt x="1415" y="242"/>
                    </a:lnTo>
                    <a:lnTo>
                      <a:pt x="1365" y="196"/>
                    </a:lnTo>
                    <a:lnTo>
                      <a:pt x="1312" y="155"/>
                    </a:lnTo>
                    <a:lnTo>
                      <a:pt x="1257" y="119"/>
                    </a:lnTo>
                    <a:lnTo>
                      <a:pt x="1200" y="87"/>
                    </a:lnTo>
                    <a:lnTo>
                      <a:pt x="1141" y="60"/>
                    </a:lnTo>
                    <a:lnTo>
                      <a:pt x="1080" y="38"/>
                    </a:lnTo>
                    <a:lnTo>
                      <a:pt x="1018" y="21"/>
                    </a:lnTo>
                    <a:lnTo>
                      <a:pt x="956" y="9"/>
                    </a:lnTo>
                    <a:lnTo>
                      <a:pt x="892" y="2"/>
                    </a:lnTo>
                    <a:lnTo>
                      <a:pt x="829" y="0"/>
                    </a:lnTo>
                  </a:path>
                </a:pathLst>
              </a:custGeom>
              <a:solidFill>
                <a:srgbClr val="0056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6" name="Group 15">
              <a:extLst>
                <a:ext uri="{FF2B5EF4-FFF2-40B4-BE49-F238E27FC236}">
                  <a16:creationId xmlns:a16="http://schemas.microsoft.com/office/drawing/2014/main" id="{8BB86753-9ABF-425E-B446-D9E11A547BA5}"/>
                </a:ext>
              </a:extLst>
            </p:cNvPr>
            <p:cNvGrpSpPr>
              <a:grpSpLocks/>
            </p:cNvGrpSpPr>
            <p:nvPr/>
          </p:nvGrpSpPr>
          <p:grpSpPr bwMode="auto">
            <a:xfrm>
              <a:off x="11130" y="5739"/>
              <a:ext cx="1180" cy="1240"/>
              <a:chOff x="11130" y="5739"/>
              <a:chExt cx="1180" cy="1240"/>
            </a:xfrm>
          </p:grpSpPr>
          <p:sp>
            <p:nvSpPr>
              <p:cNvPr id="27" name="Freeform 16">
                <a:extLst>
                  <a:ext uri="{FF2B5EF4-FFF2-40B4-BE49-F238E27FC236}">
                    <a16:creationId xmlns:a16="http://schemas.microsoft.com/office/drawing/2014/main" id="{324C1397-919A-40E4-BBCA-44BBF7BE7DFB}"/>
                  </a:ext>
                </a:extLst>
              </p:cNvPr>
              <p:cNvSpPr>
                <a:spLocks/>
              </p:cNvSpPr>
              <p:nvPr/>
            </p:nvSpPr>
            <p:spPr bwMode="auto">
              <a:xfrm>
                <a:off x="11130" y="5739"/>
                <a:ext cx="1180" cy="1240"/>
              </a:xfrm>
              <a:custGeom>
                <a:avLst/>
                <a:gdLst>
                  <a:gd name="T0" fmla="+- 0 11720 11130"/>
                  <a:gd name="T1" fmla="*/ T0 w 1180"/>
                  <a:gd name="T2" fmla="+- 0 5739 5739"/>
                  <a:gd name="T3" fmla="*/ 5739 h 1240"/>
                  <a:gd name="T4" fmla="+- 0 11630 11130"/>
                  <a:gd name="T5" fmla="*/ T4 w 1180"/>
                  <a:gd name="T6" fmla="+- 0 5746 5739"/>
                  <a:gd name="T7" fmla="*/ 5746 h 1240"/>
                  <a:gd name="T8" fmla="+- 0 11541 11130"/>
                  <a:gd name="T9" fmla="*/ T8 w 1180"/>
                  <a:gd name="T10" fmla="+- 0 5768 5739"/>
                  <a:gd name="T11" fmla="*/ 5768 h 1240"/>
                  <a:gd name="T12" fmla="+- 0 11456 11130"/>
                  <a:gd name="T13" fmla="*/ T12 w 1180"/>
                  <a:gd name="T14" fmla="+- 0 5804 5739"/>
                  <a:gd name="T15" fmla="*/ 5804 h 1240"/>
                  <a:gd name="T16" fmla="+- 0 11376 11130"/>
                  <a:gd name="T17" fmla="*/ T16 w 1180"/>
                  <a:gd name="T18" fmla="+- 0 5855 5739"/>
                  <a:gd name="T19" fmla="*/ 5855 h 1240"/>
                  <a:gd name="T20" fmla="+- 0 11303 11130"/>
                  <a:gd name="T21" fmla="*/ T20 w 1180"/>
                  <a:gd name="T22" fmla="+- 0 5920 5739"/>
                  <a:gd name="T23" fmla="*/ 5920 h 1240"/>
                  <a:gd name="T24" fmla="+- 0 11240 11130"/>
                  <a:gd name="T25" fmla="*/ T24 w 1180"/>
                  <a:gd name="T26" fmla="+- 0 5997 5739"/>
                  <a:gd name="T27" fmla="*/ 5997 h 1240"/>
                  <a:gd name="T28" fmla="+- 0 11192 11130"/>
                  <a:gd name="T29" fmla="*/ T28 w 1180"/>
                  <a:gd name="T30" fmla="+- 0 6081 5739"/>
                  <a:gd name="T31" fmla="*/ 6081 h 1240"/>
                  <a:gd name="T32" fmla="+- 0 11157 11130"/>
                  <a:gd name="T33" fmla="*/ T32 w 1180"/>
                  <a:gd name="T34" fmla="+- 0 6171 5739"/>
                  <a:gd name="T35" fmla="*/ 6171 h 1240"/>
                  <a:gd name="T36" fmla="+- 0 11137 11130"/>
                  <a:gd name="T37" fmla="*/ T36 w 1180"/>
                  <a:gd name="T38" fmla="+- 0 6264 5739"/>
                  <a:gd name="T39" fmla="*/ 6264 h 1240"/>
                  <a:gd name="T40" fmla="+- 0 11130 11130"/>
                  <a:gd name="T41" fmla="*/ T40 w 1180"/>
                  <a:gd name="T42" fmla="+- 0 6359 5739"/>
                  <a:gd name="T43" fmla="*/ 6359 h 1240"/>
                  <a:gd name="T44" fmla="+- 0 11132 11130"/>
                  <a:gd name="T45" fmla="*/ T44 w 1180"/>
                  <a:gd name="T46" fmla="+- 0 6406 5739"/>
                  <a:gd name="T47" fmla="*/ 6406 h 1240"/>
                  <a:gd name="T48" fmla="+- 0 11145 11130"/>
                  <a:gd name="T49" fmla="*/ T48 w 1180"/>
                  <a:gd name="T50" fmla="+- 0 6500 5739"/>
                  <a:gd name="T51" fmla="*/ 6500 h 1240"/>
                  <a:gd name="T52" fmla="+- 0 11173 11130"/>
                  <a:gd name="T53" fmla="*/ T52 w 1180"/>
                  <a:gd name="T54" fmla="+- 0 6592 5739"/>
                  <a:gd name="T55" fmla="*/ 6592 h 1240"/>
                  <a:gd name="T56" fmla="+- 0 11215 11130"/>
                  <a:gd name="T57" fmla="*/ T56 w 1180"/>
                  <a:gd name="T58" fmla="+- 0 6679 5739"/>
                  <a:gd name="T59" fmla="*/ 6679 h 1240"/>
                  <a:gd name="T60" fmla="+- 0 11270 11130"/>
                  <a:gd name="T61" fmla="*/ T60 w 1180"/>
                  <a:gd name="T62" fmla="+- 0 6760 5739"/>
                  <a:gd name="T63" fmla="*/ 6760 h 1240"/>
                  <a:gd name="T64" fmla="+- 0 11338 11130"/>
                  <a:gd name="T65" fmla="*/ T64 w 1180"/>
                  <a:gd name="T66" fmla="+- 0 6831 5739"/>
                  <a:gd name="T67" fmla="*/ 6831 h 1240"/>
                  <a:gd name="T68" fmla="+- 0 11415 11130"/>
                  <a:gd name="T69" fmla="*/ T68 w 1180"/>
                  <a:gd name="T70" fmla="+- 0 6890 5739"/>
                  <a:gd name="T71" fmla="*/ 6890 h 1240"/>
                  <a:gd name="T72" fmla="+- 0 11498 11130"/>
                  <a:gd name="T73" fmla="*/ T72 w 1180"/>
                  <a:gd name="T74" fmla="+- 0 6933 5739"/>
                  <a:gd name="T75" fmla="*/ 6933 h 1240"/>
                  <a:gd name="T76" fmla="+- 0 11585 11130"/>
                  <a:gd name="T77" fmla="*/ T76 w 1180"/>
                  <a:gd name="T78" fmla="+- 0 6962 5739"/>
                  <a:gd name="T79" fmla="*/ 6962 h 1240"/>
                  <a:gd name="T80" fmla="+- 0 11675 11130"/>
                  <a:gd name="T81" fmla="*/ T80 w 1180"/>
                  <a:gd name="T82" fmla="+- 0 6977 5739"/>
                  <a:gd name="T83" fmla="*/ 6977 h 1240"/>
                  <a:gd name="T84" fmla="+- 0 11720 11130"/>
                  <a:gd name="T85" fmla="*/ T84 w 1180"/>
                  <a:gd name="T86" fmla="+- 0 6979 5739"/>
                  <a:gd name="T87" fmla="*/ 6979 h 1240"/>
                  <a:gd name="T88" fmla="+- 0 11765 11130"/>
                  <a:gd name="T89" fmla="*/ T88 w 1180"/>
                  <a:gd name="T90" fmla="+- 0 6977 5739"/>
                  <a:gd name="T91" fmla="*/ 6977 h 1240"/>
                  <a:gd name="T92" fmla="+- 0 11855 11130"/>
                  <a:gd name="T93" fmla="*/ T92 w 1180"/>
                  <a:gd name="T94" fmla="+- 0 6962 5739"/>
                  <a:gd name="T95" fmla="*/ 6962 h 1240"/>
                  <a:gd name="T96" fmla="+- 0 11942 11130"/>
                  <a:gd name="T97" fmla="*/ T96 w 1180"/>
                  <a:gd name="T98" fmla="+- 0 6933 5739"/>
                  <a:gd name="T99" fmla="*/ 6933 h 1240"/>
                  <a:gd name="T100" fmla="+- 0 12025 11130"/>
                  <a:gd name="T101" fmla="*/ T100 w 1180"/>
                  <a:gd name="T102" fmla="+- 0 6890 5739"/>
                  <a:gd name="T103" fmla="*/ 6890 h 1240"/>
                  <a:gd name="T104" fmla="+- 0 12101 11130"/>
                  <a:gd name="T105" fmla="*/ T104 w 1180"/>
                  <a:gd name="T106" fmla="+- 0 6831 5739"/>
                  <a:gd name="T107" fmla="*/ 6831 h 1240"/>
                  <a:gd name="T108" fmla="+- 0 12170 11130"/>
                  <a:gd name="T109" fmla="*/ T108 w 1180"/>
                  <a:gd name="T110" fmla="+- 0 6760 5739"/>
                  <a:gd name="T111" fmla="*/ 6760 h 1240"/>
                  <a:gd name="T112" fmla="+- 0 12225 11130"/>
                  <a:gd name="T113" fmla="*/ T112 w 1180"/>
                  <a:gd name="T114" fmla="+- 0 6679 5739"/>
                  <a:gd name="T115" fmla="*/ 6679 h 1240"/>
                  <a:gd name="T116" fmla="+- 0 12267 11130"/>
                  <a:gd name="T117" fmla="*/ T116 w 1180"/>
                  <a:gd name="T118" fmla="+- 0 6592 5739"/>
                  <a:gd name="T119" fmla="*/ 6592 h 1240"/>
                  <a:gd name="T120" fmla="+- 0 12294 11130"/>
                  <a:gd name="T121" fmla="*/ T120 w 1180"/>
                  <a:gd name="T122" fmla="+- 0 6500 5739"/>
                  <a:gd name="T123" fmla="*/ 6500 h 1240"/>
                  <a:gd name="T124" fmla="+- 0 12308 11130"/>
                  <a:gd name="T125" fmla="*/ T124 w 1180"/>
                  <a:gd name="T126" fmla="+- 0 6406 5739"/>
                  <a:gd name="T127" fmla="*/ 6406 h 1240"/>
                  <a:gd name="T128" fmla="+- 0 12310 11130"/>
                  <a:gd name="T129" fmla="*/ T128 w 1180"/>
                  <a:gd name="T130" fmla="+- 0 6359 5739"/>
                  <a:gd name="T131" fmla="*/ 6359 h 1240"/>
                  <a:gd name="T132" fmla="+- 0 12308 11130"/>
                  <a:gd name="T133" fmla="*/ T132 w 1180"/>
                  <a:gd name="T134" fmla="+- 0 6311 5739"/>
                  <a:gd name="T135" fmla="*/ 6311 h 1240"/>
                  <a:gd name="T136" fmla="+- 0 12294 11130"/>
                  <a:gd name="T137" fmla="*/ T136 w 1180"/>
                  <a:gd name="T138" fmla="+- 0 6217 5739"/>
                  <a:gd name="T139" fmla="*/ 6217 h 1240"/>
                  <a:gd name="T140" fmla="+- 0 12267 11130"/>
                  <a:gd name="T141" fmla="*/ T140 w 1180"/>
                  <a:gd name="T142" fmla="+- 0 6125 5739"/>
                  <a:gd name="T143" fmla="*/ 6125 h 1240"/>
                  <a:gd name="T144" fmla="+- 0 12225 11130"/>
                  <a:gd name="T145" fmla="*/ T144 w 1180"/>
                  <a:gd name="T146" fmla="+- 0 6038 5739"/>
                  <a:gd name="T147" fmla="*/ 6038 h 1240"/>
                  <a:gd name="T148" fmla="+- 0 12170 11130"/>
                  <a:gd name="T149" fmla="*/ T148 w 1180"/>
                  <a:gd name="T150" fmla="+- 0 5958 5739"/>
                  <a:gd name="T151" fmla="*/ 5958 h 1240"/>
                  <a:gd name="T152" fmla="+- 0 12101 11130"/>
                  <a:gd name="T153" fmla="*/ T152 w 1180"/>
                  <a:gd name="T154" fmla="+- 0 5886 5739"/>
                  <a:gd name="T155" fmla="*/ 5886 h 1240"/>
                  <a:gd name="T156" fmla="+- 0 12025 11130"/>
                  <a:gd name="T157" fmla="*/ T156 w 1180"/>
                  <a:gd name="T158" fmla="+- 0 5828 5739"/>
                  <a:gd name="T159" fmla="*/ 5828 h 1240"/>
                  <a:gd name="T160" fmla="+- 0 11942 11130"/>
                  <a:gd name="T161" fmla="*/ T160 w 1180"/>
                  <a:gd name="T162" fmla="+- 0 5784 5739"/>
                  <a:gd name="T163" fmla="*/ 5784 h 1240"/>
                  <a:gd name="T164" fmla="+- 0 11855 11130"/>
                  <a:gd name="T165" fmla="*/ T164 w 1180"/>
                  <a:gd name="T166" fmla="+- 0 5755 5739"/>
                  <a:gd name="T167" fmla="*/ 5755 h 1240"/>
                  <a:gd name="T168" fmla="+- 0 11765 11130"/>
                  <a:gd name="T169" fmla="*/ T168 w 1180"/>
                  <a:gd name="T170" fmla="+- 0 5740 5739"/>
                  <a:gd name="T171" fmla="*/ 5740 h 1240"/>
                  <a:gd name="T172" fmla="+- 0 11720 11130"/>
                  <a:gd name="T173" fmla="*/ T172 w 1180"/>
                  <a:gd name="T174" fmla="+- 0 5739 5739"/>
                  <a:gd name="T175" fmla="*/ 5739 h 124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 ang="0">
                    <a:pos x="T161" y="T163"/>
                  </a:cxn>
                  <a:cxn ang="0">
                    <a:pos x="T165" y="T167"/>
                  </a:cxn>
                  <a:cxn ang="0">
                    <a:pos x="T169" y="T171"/>
                  </a:cxn>
                  <a:cxn ang="0">
                    <a:pos x="T173" y="T175"/>
                  </a:cxn>
                </a:cxnLst>
                <a:rect l="0" t="0" r="r" b="b"/>
                <a:pathLst>
                  <a:path w="1180" h="1240">
                    <a:moveTo>
                      <a:pt x="590" y="0"/>
                    </a:moveTo>
                    <a:lnTo>
                      <a:pt x="500" y="7"/>
                    </a:lnTo>
                    <a:lnTo>
                      <a:pt x="411" y="29"/>
                    </a:lnTo>
                    <a:lnTo>
                      <a:pt x="326" y="65"/>
                    </a:lnTo>
                    <a:lnTo>
                      <a:pt x="246" y="116"/>
                    </a:lnTo>
                    <a:lnTo>
                      <a:pt x="173" y="181"/>
                    </a:lnTo>
                    <a:lnTo>
                      <a:pt x="110" y="258"/>
                    </a:lnTo>
                    <a:lnTo>
                      <a:pt x="62" y="342"/>
                    </a:lnTo>
                    <a:lnTo>
                      <a:pt x="27" y="432"/>
                    </a:lnTo>
                    <a:lnTo>
                      <a:pt x="7" y="525"/>
                    </a:lnTo>
                    <a:lnTo>
                      <a:pt x="0" y="620"/>
                    </a:lnTo>
                    <a:lnTo>
                      <a:pt x="2" y="667"/>
                    </a:lnTo>
                    <a:lnTo>
                      <a:pt x="15" y="761"/>
                    </a:lnTo>
                    <a:lnTo>
                      <a:pt x="43" y="853"/>
                    </a:lnTo>
                    <a:lnTo>
                      <a:pt x="85" y="940"/>
                    </a:lnTo>
                    <a:lnTo>
                      <a:pt x="140" y="1021"/>
                    </a:lnTo>
                    <a:lnTo>
                      <a:pt x="208" y="1092"/>
                    </a:lnTo>
                    <a:lnTo>
                      <a:pt x="285" y="1151"/>
                    </a:lnTo>
                    <a:lnTo>
                      <a:pt x="368" y="1194"/>
                    </a:lnTo>
                    <a:lnTo>
                      <a:pt x="455" y="1223"/>
                    </a:lnTo>
                    <a:lnTo>
                      <a:pt x="545" y="1238"/>
                    </a:lnTo>
                    <a:lnTo>
                      <a:pt x="590" y="1240"/>
                    </a:lnTo>
                    <a:lnTo>
                      <a:pt x="635" y="1238"/>
                    </a:lnTo>
                    <a:lnTo>
                      <a:pt x="725" y="1223"/>
                    </a:lnTo>
                    <a:lnTo>
                      <a:pt x="812" y="1194"/>
                    </a:lnTo>
                    <a:lnTo>
                      <a:pt x="895" y="1151"/>
                    </a:lnTo>
                    <a:lnTo>
                      <a:pt x="971" y="1092"/>
                    </a:lnTo>
                    <a:lnTo>
                      <a:pt x="1040" y="1021"/>
                    </a:lnTo>
                    <a:lnTo>
                      <a:pt x="1095" y="940"/>
                    </a:lnTo>
                    <a:lnTo>
                      <a:pt x="1137" y="853"/>
                    </a:lnTo>
                    <a:lnTo>
                      <a:pt x="1164" y="761"/>
                    </a:lnTo>
                    <a:lnTo>
                      <a:pt x="1178" y="667"/>
                    </a:lnTo>
                    <a:lnTo>
                      <a:pt x="1180" y="620"/>
                    </a:lnTo>
                    <a:lnTo>
                      <a:pt x="1178" y="572"/>
                    </a:lnTo>
                    <a:lnTo>
                      <a:pt x="1164" y="478"/>
                    </a:lnTo>
                    <a:lnTo>
                      <a:pt x="1137" y="386"/>
                    </a:lnTo>
                    <a:lnTo>
                      <a:pt x="1095" y="299"/>
                    </a:lnTo>
                    <a:lnTo>
                      <a:pt x="1040" y="219"/>
                    </a:lnTo>
                    <a:lnTo>
                      <a:pt x="971" y="147"/>
                    </a:lnTo>
                    <a:lnTo>
                      <a:pt x="895" y="89"/>
                    </a:lnTo>
                    <a:lnTo>
                      <a:pt x="812" y="45"/>
                    </a:lnTo>
                    <a:lnTo>
                      <a:pt x="725" y="16"/>
                    </a:lnTo>
                    <a:lnTo>
                      <a:pt x="635" y="1"/>
                    </a:lnTo>
                    <a:lnTo>
                      <a:pt x="590" y="0"/>
                    </a:lnTo>
                  </a:path>
                </a:pathLst>
              </a:custGeom>
              <a:solidFill>
                <a:srgbClr val="FF8C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7" name="Group 17">
              <a:extLst>
                <a:ext uri="{FF2B5EF4-FFF2-40B4-BE49-F238E27FC236}">
                  <a16:creationId xmlns:a16="http://schemas.microsoft.com/office/drawing/2014/main" id="{37C9F87A-64E0-4E9A-A5F3-98592552B63B}"/>
                </a:ext>
              </a:extLst>
            </p:cNvPr>
            <p:cNvGrpSpPr>
              <a:grpSpLocks/>
            </p:cNvGrpSpPr>
            <p:nvPr/>
          </p:nvGrpSpPr>
          <p:grpSpPr bwMode="auto">
            <a:xfrm>
              <a:off x="14689" y="1775"/>
              <a:ext cx="2265" cy="2265"/>
              <a:chOff x="14689" y="1775"/>
              <a:chExt cx="2265" cy="2265"/>
            </a:xfrm>
          </p:grpSpPr>
          <p:sp>
            <p:nvSpPr>
              <p:cNvPr id="26" name="Freeform 18">
                <a:extLst>
                  <a:ext uri="{FF2B5EF4-FFF2-40B4-BE49-F238E27FC236}">
                    <a16:creationId xmlns:a16="http://schemas.microsoft.com/office/drawing/2014/main" id="{A54561F3-F32C-42CB-8CB1-F683E35B7D19}"/>
                  </a:ext>
                </a:extLst>
              </p:cNvPr>
              <p:cNvSpPr>
                <a:spLocks/>
              </p:cNvSpPr>
              <p:nvPr/>
            </p:nvSpPr>
            <p:spPr bwMode="auto">
              <a:xfrm>
                <a:off x="14689" y="1775"/>
                <a:ext cx="2265" cy="2265"/>
              </a:xfrm>
              <a:custGeom>
                <a:avLst/>
                <a:gdLst>
                  <a:gd name="T0" fmla="+- 0 14689 14689"/>
                  <a:gd name="T1" fmla="*/ T0 w 2265"/>
                  <a:gd name="T2" fmla="+- 0 1775 1775"/>
                  <a:gd name="T3" fmla="*/ 1775 h 2265"/>
                  <a:gd name="T4" fmla="+- 0 16954 14689"/>
                  <a:gd name="T5" fmla="*/ T4 w 2265"/>
                  <a:gd name="T6" fmla="+- 0 1775 1775"/>
                  <a:gd name="T7" fmla="*/ 1775 h 2265"/>
                  <a:gd name="T8" fmla="+- 0 16954 14689"/>
                  <a:gd name="T9" fmla="*/ T8 w 2265"/>
                  <a:gd name="T10" fmla="+- 0 4040 1775"/>
                  <a:gd name="T11" fmla="*/ 4040 h 2265"/>
                  <a:gd name="T12" fmla="+- 0 14689 14689"/>
                  <a:gd name="T13" fmla="*/ T12 w 2265"/>
                  <a:gd name="T14" fmla="+- 0 4040 1775"/>
                  <a:gd name="T15" fmla="*/ 4040 h 2265"/>
                  <a:gd name="T16" fmla="+- 0 14689 14689"/>
                  <a:gd name="T17" fmla="*/ T16 w 2265"/>
                  <a:gd name="T18" fmla="+- 0 1775 1775"/>
                  <a:gd name="T19" fmla="*/ 1775 h 2265"/>
                </a:gdLst>
                <a:ahLst/>
                <a:cxnLst>
                  <a:cxn ang="0">
                    <a:pos x="T1" y="T3"/>
                  </a:cxn>
                  <a:cxn ang="0">
                    <a:pos x="T5" y="T7"/>
                  </a:cxn>
                  <a:cxn ang="0">
                    <a:pos x="T9" y="T11"/>
                  </a:cxn>
                  <a:cxn ang="0">
                    <a:pos x="T13" y="T15"/>
                  </a:cxn>
                  <a:cxn ang="0">
                    <a:pos x="T17" y="T19"/>
                  </a:cxn>
                </a:cxnLst>
                <a:rect l="0" t="0" r="r" b="b"/>
                <a:pathLst>
                  <a:path w="2265" h="2265">
                    <a:moveTo>
                      <a:pt x="0" y="0"/>
                    </a:moveTo>
                    <a:lnTo>
                      <a:pt x="2265" y="0"/>
                    </a:lnTo>
                    <a:lnTo>
                      <a:pt x="2265" y="2265"/>
                    </a:lnTo>
                    <a:lnTo>
                      <a:pt x="0" y="2265"/>
                    </a:lnTo>
                    <a:lnTo>
                      <a:pt x="0" y="0"/>
                    </a:lnTo>
                    <a:close/>
                  </a:path>
                </a:pathLst>
              </a:custGeom>
              <a:noFill/>
              <a:ln w="25400">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24" name="Group 19">
              <a:extLst>
                <a:ext uri="{FF2B5EF4-FFF2-40B4-BE49-F238E27FC236}">
                  <a16:creationId xmlns:a16="http://schemas.microsoft.com/office/drawing/2014/main" id="{0C87F204-42D6-4029-963B-F3D2EEE16F6A}"/>
                </a:ext>
              </a:extLst>
            </p:cNvPr>
            <p:cNvGrpSpPr>
              <a:grpSpLocks/>
            </p:cNvGrpSpPr>
            <p:nvPr/>
          </p:nvGrpSpPr>
          <p:grpSpPr bwMode="auto">
            <a:xfrm>
              <a:off x="0" y="0"/>
              <a:ext cx="20480" cy="15360"/>
              <a:chOff x="0" y="0"/>
              <a:chExt cx="20480" cy="15360"/>
            </a:xfrm>
          </p:grpSpPr>
          <p:sp>
            <p:nvSpPr>
              <p:cNvPr id="25" name="Freeform 20">
                <a:extLst>
                  <a:ext uri="{FF2B5EF4-FFF2-40B4-BE49-F238E27FC236}">
                    <a16:creationId xmlns:a16="http://schemas.microsoft.com/office/drawing/2014/main" id="{95807460-3592-48FA-ACE4-3C9F3F55611B}"/>
                  </a:ext>
                </a:extLst>
              </p:cNvPr>
              <p:cNvSpPr>
                <a:spLocks/>
              </p:cNvSpPr>
              <p:nvPr/>
            </p:nvSpPr>
            <p:spPr bwMode="auto">
              <a:xfrm>
                <a:off x="0" y="0"/>
                <a:ext cx="20480" cy="15360"/>
              </a:xfrm>
              <a:custGeom>
                <a:avLst/>
                <a:gdLst>
                  <a:gd name="T0" fmla="*/ 0 w 20480"/>
                  <a:gd name="T1" fmla="*/ 15360 h 15360"/>
                  <a:gd name="T2" fmla="*/ 20480 w 20480"/>
                  <a:gd name="T3" fmla="*/ 15360 h 15360"/>
                  <a:gd name="T4" fmla="*/ 20480 w 20480"/>
                  <a:gd name="T5" fmla="*/ 0 h 15360"/>
                  <a:gd name="T6" fmla="*/ 0 w 20480"/>
                  <a:gd name="T7" fmla="*/ 0 h 15360"/>
                  <a:gd name="T8" fmla="*/ 0 w 20480"/>
                  <a:gd name="T9" fmla="*/ 15360 h 15360"/>
                </a:gdLst>
                <a:ahLst/>
                <a:cxnLst>
                  <a:cxn ang="0">
                    <a:pos x="T0" y="T1"/>
                  </a:cxn>
                  <a:cxn ang="0">
                    <a:pos x="T2" y="T3"/>
                  </a:cxn>
                  <a:cxn ang="0">
                    <a:pos x="T4" y="T5"/>
                  </a:cxn>
                  <a:cxn ang="0">
                    <a:pos x="T6" y="T7"/>
                  </a:cxn>
                  <a:cxn ang="0">
                    <a:pos x="T8" y="T9"/>
                  </a:cxn>
                </a:cxnLst>
                <a:rect l="0" t="0" r="r" b="b"/>
                <a:pathLst>
                  <a:path w="20480" h="15360">
                    <a:moveTo>
                      <a:pt x="0" y="15360"/>
                    </a:moveTo>
                    <a:lnTo>
                      <a:pt x="20480" y="15360"/>
                    </a:lnTo>
                    <a:lnTo>
                      <a:pt x="20480" y="0"/>
                    </a:lnTo>
                    <a:lnTo>
                      <a:pt x="0" y="0"/>
                    </a:lnTo>
                    <a:lnTo>
                      <a:pt x="0" y="15360"/>
                    </a:lnTo>
                    <a:close/>
                  </a:path>
                </a:pathLst>
              </a:custGeom>
              <a:noFill/>
              <a:ln w="12700">
                <a:solidFill>
                  <a:srgbClr val="4C4C4C"/>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spTree>
    <p:extLst>
      <p:ext uri="{BB962C8B-B14F-4D97-AF65-F5344CB8AC3E}">
        <p14:creationId xmlns:p14="http://schemas.microsoft.com/office/powerpoint/2010/main" val="28632624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91119BD9-D6DA-467A-A4E3-43A513449E41}"/>
              </a:ext>
            </a:extLst>
          </p:cNvPr>
          <p:cNvPicPr>
            <a:picLocks noChangeAspect="1"/>
          </p:cNvPicPr>
          <p:nvPr/>
        </p:nvPicPr>
        <p:blipFill>
          <a:blip r:embed="rId2"/>
          <a:stretch>
            <a:fillRect/>
          </a:stretch>
        </p:blipFill>
        <p:spPr>
          <a:xfrm>
            <a:off x="1742443" y="166816"/>
            <a:ext cx="8707114" cy="6524367"/>
          </a:xfrm>
          <a:prstGeom prst="rect">
            <a:avLst/>
          </a:prstGeom>
        </p:spPr>
      </p:pic>
    </p:spTree>
    <p:extLst>
      <p:ext uri="{BB962C8B-B14F-4D97-AF65-F5344CB8AC3E}">
        <p14:creationId xmlns:p14="http://schemas.microsoft.com/office/powerpoint/2010/main" val="38269269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91119BD9-D6DA-467A-A4E3-43A513449E41}"/>
              </a:ext>
            </a:extLst>
          </p:cNvPr>
          <p:cNvPicPr>
            <a:picLocks noChangeAspect="1"/>
          </p:cNvPicPr>
          <p:nvPr/>
        </p:nvPicPr>
        <p:blipFill>
          <a:blip r:embed="rId2"/>
          <a:stretch>
            <a:fillRect/>
          </a:stretch>
        </p:blipFill>
        <p:spPr>
          <a:xfrm>
            <a:off x="1742443" y="166816"/>
            <a:ext cx="8707114" cy="6524367"/>
          </a:xfrm>
          <a:prstGeom prst="rect">
            <a:avLst/>
          </a:prstGeom>
        </p:spPr>
      </p:pic>
      <p:pic>
        <p:nvPicPr>
          <p:cNvPr id="2" name="Grafik 1">
            <a:extLst>
              <a:ext uri="{FF2B5EF4-FFF2-40B4-BE49-F238E27FC236}">
                <a16:creationId xmlns:a16="http://schemas.microsoft.com/office/drawing/2014/main" id="{E628FFE3-CBC5-4D22-9A37-029F44EA8056}"/>
              </a:ext>
            </a:extLst>
          </p:cNvPr>
          <p:cNvPicPr>
            <a:picLocks noChangeAspect="1"/>
          </p:cNvPicPr>
          <p:nvPr/>
        </p:nvPicPr>
        <p:blipFill>
          <a:blip r:embed="rId3"/>
          <a:stretch>
            <a:fillRect/>
          </a:stretch>
        </p:blipFill>
        <p:spPr>
          <a:xfrm>
            <a:off x="1742442" y="166816"/>
            <a:ext cx="8707116" cy="6524368"/>
          </a:xfrm>
          <a:prstGeom prst="rect">
            <a:avLst/>
          </a:prstGeom>
        </p:spPr>
      </p:pic>
    </p:spTree>
    <p:extLst>
      <p:ext uri="{BB962C8B-B14F-4D97-AF65-F5344CB8AC3E}">
        <p14:creationId xmlns:p14="http://schemas.microsoft.com/office/powerpoint/2010/main" val="133704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91119BD9-D6DA-467A-A4E3-43A513449E41}"/>
              </a:ext>
            </a:extLst>
          </p:cNvPr>
          <p:cNvPicPr>
            <a:picLocks noChangeAspect="1"/>
          </p:cNvPicPr>
          <p:nvPr/>
        </p:nvPicPr>
        <p:blipFill>
          <a:blip r:embed="rId2"/>
          <a:stretch>
            <a:fillRect/>
          </a:stretch>
        </p:blipFill>
        <p:spPr>
          <a:xfrm>
            <a:off x="1742443" y="166816"/>
            <a:ext cx="8707114" cy="6524367"/>
          </a:xfrm>
          <a:prstGeom prst="rect">
            <a:avLst/>
          </a:prstGeom>
        </p:spPr>
      </p:pic>
      <p:pic>
        <p:nvPicPr>
          <p:cNvPr id="2" name="Grafik 1">
            <a:extLst>
              <a:ext uri="{FF2B5EF4-FFF2-40B4-BE49-F238E27FC236}">
                <a16:creationId xmlns:a16="http://schemas.microsoft.com/office/drawing/2014/main" id="{E628FFE3-CBC5-4D22-9A37-029F44EA8056}"/>
              </a:ext>
            </a:extLst>
          </p:cNvPr>
          <p:cNvPicPr>
            <a:picLocks noChangeAspect="1"/>
          </p:cNvPicPr>
          <p:nvPr/>
        </p:nvPicPr>
        <p:blipFill>
          <a:blip r:embed="rId3"/>
          <a:stretch>
            <a:fillRect/>
          </a:stretch>
        </p:blipFill>
        <p:spPr>
          <a:xfrm>
            <a:off x="1742442" y="166816"/>
            <a:ext cx="8707116" cy="6524368"/>
          </a:xfrm>
          <a:prstGeom prst="rect">
            <a:avLst/>
          </a:prstGeom>
        </p:spPr>
      </p:pic>
      <p:cxnSp>
        <p:nvCxnSpPr>
          <p:cNvPr id="6" name="Gerade Verbindung mit Pfeil 5">
            <a:extLst>
              <a:ext uri="{FF2B5EF4-FFF2-40B4-BE49-F238E27FC236}">
                <a16:creationId xmlns:a16="http://schemas.microsoft.com/office/drawing/2014/main" id="{11BCA2C2-41BA-45EC-B948-91FEBA3E3C91}"/>
              </a:ext>
            </a:extLst>
          </p:cNvPr>
          <p:cNvCxnSpPr/>
          <p:nvPr/>
        </p:nvCxnSpPr>
        <p:spPr>
          <a:xfrm flipH="1">
            <a:off x="6343650" y="3609975"/>
            <a:ext cx="112395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8003AC26-1C40-46A1-9EC0-24A721332842}"/>
              </a:ext>
            </a:extLst>
          </p:cNvPr>
          <p:cNvSpPr txBox="1"/>
          <p:nvPr/>
        </p:nvSpPr>
        <p:spPr>
          <a:xfrm>
            <a:off x="7553325" y="3379142"/>
            <a:ext cx="694421" cy="461665"/>
          </a:xfrm>
          <a:prstGeom prst="rect">
            <a:avLst/>
          </a:prstGeom>
          <a:noFill/>
        </p:spPr>
        <p:txBody>
          <a:bodyPr wrap="none" rtlCol="0">
            <a:spAutoFit/>
          </a:bodyPr>
          <a:lstStyle/>
          <a:p>
            <a:r>
              <a:rPr lang="de-DE" sz="2400"/>
              <a:t>PhD</a:t>
            </a:r>
          </a:p>
        </p:txBody>
      </p:sp>
    </p:spTree>
    <p:extLst>
      <p:ext uri="{BB962C8B-B14F-4D97-AF65-F5344CB8AC3E}">
        <p14:creationId xmlns:p14="http://schemas.microsoft.com/office/powerpoint/2010/main" val="5917281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91119BD9-D6DA-467A-A4E3-43A513449E41}"/>
              </a:ext>
            </a:extLst>
          </p:cNvPr>
          <p:cNvPicPr>
            <a:picLocks noChangeAspect="1"/>
          </p:cNvPicPr>
          <p:nvPr/>
        </p:nvPicPr>
        <p:blipFill>
          <a:blip r:embed="rId2"/>
          <a:stretch>
            <a:fillRect/>
          </a:stretch>
        </p:blipFill>
        <p:spPr>
          <a:xfrm>
            <a:off x="1742443" y="166816"/>
            <a:ext cx="8707114" cy="6524367"/>
          </a:xfrm>
          <a:prstGeom prst="rect">
            <a:avLst/>
          </a:prstGeom>
        </p:spPr>
      </p:pic>
      <p:pic>
        <p:nvPicPr>
          <p:cNvPr id="2" name="Grafik 1">
            <a:extLst>
              <a:ext uri="{FF2B5EF4-FFF2-40B4-BE49-F238E27FC236}">
                <a16:creationId xmlns:a16="http://schemas.microsoft.com/office/drawing/2014/main" id="{E628FFE3-CBC5-4D22-9A37-029F44EA8056}"/>
              </a:ext>
            </a:extLst>
          </p:cNvPr>
          <p:cNvPicPr>
            <a:picLocks noChangeAspect="1"/>
          </p:cNvPicPr>
          <p:nvPr/>
        </p:nvPicPr>
        <p:blipFill>
          <a:blip r:embed="rId3"/>
          <a:stretch>
            <a:fillRect/>
          </a:stretch>
        </p:blipFill>
        <p:spPr>
          <a:xfrm>
            <a:off x="1742442" y="166816"/>
            <a:ext cx="8707116" cy="6524368"/>
          </a:xfrm>
          <a:prstGeom prst="rect">
            <a:avLst/>
          </a:prstGeom>
        </p:spPr>
      </p:pic>
      <p:pic>
        <p:nvPicPr>
          <p:cNvPr id="3" name="Grafik 2">
            <a:extLst>
              <a:ext uri="{FF2B5EF4-FFF2-40B4-BE49-F238E27FC236}">
                <a16:creationId xmlns:a16="http://schemas.microsoft.com/office/drawing/2014/main" id="{3B56B9FF-31C2-4547-BAF1-07F77B540D77}"/>
              </a:ext>
            </a:extLst>
          </p:cNvPr>
          <p:cNvPicPr>
            <a:picLocks noChangeAspect="1"/>
          </p:cNvPicPr>
          <p:nvPr/>
        </p:nvPicPr>
        <p:blipFill>
          <a:blip r:embed="rId4"/>
          <a:stretch>
            <a:fillRect/>
          </a:stretch>
        </p:blipFill>
        <p:spPr>
          <a:xfrm>
            <a:off x="1742442" y="166816"/>
            <a:ext cx="8707116" cy="6524368"/>
          </a:xfrm>
          <a:prstGeom prst="rect">
            <a:avLst/>
          </a:prstGeom>
        </p:spPr>
      </p:pic>
    </p:spTree>
    <p:extLst>
      <p:ext uri="{BB962C8B-B14F-4D97-AF65-F5344CB8AC3E}">
        <p14:creationId xmlns:p14="http://schemas.microsoft.com/office/powerpoint/2010/main" val="29898303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B5CA1038-C878-4F1D-AE20-153DA6014F4A}"/>
              </a:ext>
            </a:extLst>
          </p:cNvPr>
          <p:cNvGrpSpPr>
            <a:grpSpLocks/>
          </p:cNvGrpSpPr>
          <p:nvPr/>
        </p:nvGrpSpPr>
        <p:grpSpPr bwMode="auto">
          <a:xfrm>
            <a:off x="1741831" y="166816"/>
            <a:ext cx="8699157" cy="6524367"/>
            <a:chOff x="0" y="0"/>
            <a:chExt cx="20480" cy="15360"/>
          </a:xfrm>
        </p:grpSpPr>
        <p:grpSp>
          <p:nvGrpSpPr>
            <p:cNvPr id="5" name="Group 3">
              <a:extLst>
                <a:ext uri="{FF2B5EF4-FFF2-40B4-BE49-F238E27FC236}">
                  <a16:creationId xmlns:a16="http://schemas.microsoft.com/office/drawing/2014/main" id="{5AFEB970-0DF8-45EE-B8BB-73C64ADA6F54}"/>
                </a:ext>
              </a:extLst>
            </p:cNvPr>
            <p:cNvGrpSpPr>
              <a:grpSpLocks/>
            </p:cNvGrpSpPr>
            <p:nvPr/>
          </p:nvGrpSpPr>
          <p:grpSpPr bwMode="auto">
            <a:xfrm>
              <a:off x="15621" y="2861"/>
              <a:ext cx="179" cy="178"/>
              <a:chOff x="15621" y="2861"/>
              <a:chExt cx="179" cy="178"/>
            </a:xfrm>
          </p:grpSpPr>
          <p:sp>
            <p:nvSpPr>
              <p:cNvPr id="19" name="Freeform 4">
                <a:extLst>
                  <a:ext uri="{FF2B5EF4-FFF2-40B4-BE49-F238E27FC236}">
                    <a16:creationId xmlns:a16="http://schemas.microsoft.com/office/drawing/2014/main" id="{0E55CA24-1F3D-41DB-A15B-F5E4D475BF21}"/>
                  </a:ext>
                </a:extLst>
              </p:cNvPr>
              <p:cNvSpPr>
                <a:spLocks/>
              </p:cNvSpPr>
              <p:nvPr/>
            </p:nvSpPr>
            <p:spPr bwMode="auto">
              <a:xfrm>
                <a:off x="15621" y="2861"/>
                <a:ext cx="179" cy="178"/>
              </a:xfrm>
              <a:custGeom>
                <a:avLst/>
                <a:gdLst>
                  <a:gd name="T0" fmla="+- 0 15709 15621"/>
                  <a:gd name="T1" fmla="*/ T0 w 179"/>
                  <a:gd name="T2" fmla="+- 0 2861 2861"/>
                  <a:gd name="T3" fmla="*/ 2861 h 178"/>
                  <a:gd name="T4" fmla="+- 0 15637 15621"/>
                  <a:gd name="T5" fmla="*/ T4 w 179"/>
                  <a:gd name="T6" fmla="+- 0 2897 2861"/>
                  <a:gd name="T7" fmla="*/ 2897 h 178"/>
                  <a:gd name="T8" fmla="+- 0 15621 15621"/>
                  <a:gd name="T9" fmla="*/ T8 w 179"/>
                  <a:gd name="T10" fmla="+- 0 2949 2861"/>
                  <a:gd name="T11" fmla="*/ 2949 h 178"/>
                  <a:gd name="T12" fmla="+- 0 15623 15621"/>
                  <a:gd name="T13" fmla="*/ T12 w 179"/>
                  <a:gd name="T14" fmla="+- 0 2967 2861"/>
                  <a:gd name="T15" fmla="*/ 2967 h 178"/>
                  <a:gd name="T16" fmla="+- 0 15654 15621"/>
                  <a:gd name="T17" fmla="*/ T16 w 179"/>
                  <a:gd name="T18" fmla="+- 0 3021 2861"/>
                  <a:gd name="T19" fmla="*/ 3021 h 178"/>
                  <a:gd name="T20" fmla="+- 0 15706 15621"/>
                  <a:gd name="T21" fmla="*/ T20 w 179"/>
                  <a:gd name="T22" fmla="+- 0 3039 2861"/>
                  <a:gd name="T23" fmla="*/ 3039 h 178"/>
                  <a:gd name="T24" fmla="+- 0 15725 15621"/>
                  <a:gd name="T25" fmla="*/ T24 w 179"/>
                  <a:gd name="T26" fmla="+- 0 3038 2861"/>
                  <a:gd name="T27" fmla="*/ 3038 h 178"/>
                  <a:gd name="T28" fmla="+- 0 15789 15621"/>
                  <a:gd name="T29" fmla="*/ T28 w 179"/>
                  <a:gd name="T30" fmla="+- 0 2993 2861"/>
                  <a:gd name="T31" fmla="*/ 2993 h 178"/>
                  <a:gd name="T32" fmla="+- 0 15800 15621"/>
                  <a:gd name="T33" fmla="*/ T32 w 179"/>
                  <a:gd name="T34" fmla="+- 0 2957 2861"/>
                  <a:gd name="T35" fmla="*/ 2957 h 178"/>
                  <a:gd name="T36" fmla="+- 0 15799 15621"/>
                  <a:gd name="T37" fmla="*/ T36 w 179"/>
                  <a:gd name="T38" fmla="+- 0 2938 2861"/>
                  <a:gd name="T39" fmla="*/ 2938 h 178"/>
                  <a:gd name="T40" fmla="+- 0 15760 15621"/>
                  <a:gd name="T41" fmla="*/ T40 w 179"/>
                  <a:gd name="T42" fmla="+- 0 2875 2861"/>
                  <a:gd name="T43" fmla="*/ 2875 h 178"/>
                  <a:gd name="T44" fmla="+- 0 15709 15621"/>
                  <a:gd name="T45" fmla="*/ T44 w 179"/>
                  <a:gd name="T46" fmla="+- 0 2861 2861"/>
                  <a:gd name="T47" fmla="*/ 2861 h 178"/>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Lst>
                <a:rect l="0" t="0" r="r" b="b"/>
                <a:pathLst>
                  <a:path w="179" h="178">
                    <a:moveTo>
                      <a:pt x="88" y="0"/>
                    </a:moveTo>
                    <a:lnTo>
                      <a:pt x="16" y="36"/>
                    </a:lnTo>
                    <a:lnTo>
                      <a:pt x="0" y="88"/>
                    </a:lnTo>
                    <a:lnTo>
                      <a:pt x="2" y="106"/>
                    </a:lnTo>
                    <a:lnTo>
                      <a:pt x="33" y="160"/>
                    </a:lnTo>
                    <a:lnTo>
                      <a:pt x="85" y="178"/>
                    </a:lnTo>
                    <a:lnTo>
                      <a:pt x="104" y="177"/>
                    </a:lnTo>
                    <a:lnTo>
                      <a:pt x="168" y="132"/>
                    </a:lnTo>
                    <a:lnTo>
                      <a:pt x="179" y="96"/>
                    </a:lnTo>
                    <a:lnTo>
                      <a:pt x="178" y="77"/>
                    </a:lnTo>
                    <a:lnTo>
                      <a:pt x="139" y="14"/>
                    </a:lnTo>
                    <a:lnTo>
                      <a:pt x="88" y="0"/>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6" name="Group 5">
              <a:extLst>
                <a:ext uri="{FF2B5EF4-FFF2-40B4-BE49-F238E27FC236}">
                  <a16:creationId xmlns:a16="http://schemas.microsoft.com/office/drawing/2014/main" id="{5D3A0AB1-9CE8-4D14-9173-653E61C05F0D}"/>
                </a:ext>
              </a:extLst>
            </p:cNvPr>
            <p:cNvGrpSpPr>
              <a:grpSpLocks/>
            </p:cNvGrpSpPr>
            <p:nvPr/>
          </p:nvGrpSpPr>
          <p:grpSpPr bwMode="auto">
            <a:xfrm>
              <a:off x="3000" y="440"/>
              <a:ext cx="14480" cy="14480"/>
              <a:chOff x="3000" y="440"/>
              <a:chExt cx="14480" cy="14480"/>
            </a:xfrm>
          </p:grpSpPr>
          <p:sp>
            <p:nvSpPr>
              <p:cNvPr id="18" name="Freeform 6">
                <a:extLst>
                  <a:ext uri="{FF2B5EF4-FFF2-40B4-BE49-F238E27FC236}">
                    <a16:creationId xmlns:a16="http://schemas.microsoft.com/office/drawing/2014/main" id="{E7F008BA-98D8-4E19-A51B-FFF51763BC1C}"/>
                  </a:ext>
                </a:extLst>
              </p:cNvPr>
              <p:cNvSpPr>
                <a:spLocks/>
              </p:cNvSpPr>
              <p:nvPr/>
            </p:nvSpPr>
            <p:spPr bwMode="auto">
              <a:xfrm>
                <a:off x="3000" y="440"/>
                <a:ext cx="14480" cy="14480"/>
              </a:xfrm>
              <a:custGeom>
                <a:avLst/>
                <a:gdLst>
                  <a:gd name="T0" fmla="+- 0 9685 3000"/>
                  <a:gd name="T1" fmla="*/ T0 w 14480"/>
                  <a:gd name="T2" fmla="+- 0 461 440"/>
                  <a:gd name="T3" fmla="*/ 461 h 14480"/>
                  <a:gd name="T4" fmla="+- 0 8584 3000"/>
                  <a:gd name="T5" fmla="*/ T4 w 14480"/>
                  <a:gd name="T6" fmla="+- 0 631 440"/>
                  <a:gd name="T7" fmla="*/ 631 h 14480"/>
                  <a:gd name="T8" fmla="+- 0 7516 3000"/>
                  <a:gd name="T9" fmla="*/ T8 w 14480"/>
                  <a:gd name="T10" fmla="+- 0 970 440"/>
                  <a:gd name="T11" fmla="*/ 970 h 14480"/>
                  <a:gd name="T12" fmla="+- 0 6500 3000"/>
                  <a:gd name="T13" fmla="*/ T12 w 14480"/>
                  <a:gd name="T14" fmla="+- 0 1479 440"/>
                  <a:gd name="T15" fmla="*/ 1479 h 14480"/>
                  <a:gd name="T16" fmla="+- 0 5557 3000"/>
                  <a:gd name="T17" fmla="*/ T16 w 14480"/>
                  <a:gd name="T18" fmla="+- 0 2158 440"/>
                  <a:gd name="T19" fmla="*/ 2158 h 14480"/>
                  <a:gd name="T20" fmla="+- 0 4718 3000"/>
                  <a:gd name="T21" fmla="*/ T20 w 14480"/>
                  <a:gd name="T22" fmla="+- 0 2997 440"/>
                  <a:gd name="T23" fmla="*/ 2997 h 14480"/>
                  <a:gd name="T24" fmla="+- 0 4039 3000"/>
                  <a:gd name="T25" fmla="*/ T24 w 14480"/>
                  <a:gd name="T26" fmla="+- 0 3940 440"/>
                  <a:gd name="T27" fmla="*/ 3940 h 14480"/>
                  <a:gd name="T28" fmla="+- 0 3530 3000"/>
                  <a:gd name="T29" fmla="*/ T28 w 14480"/>
                  <a:gd name="T30" fmla="+- 0 4956 440"/>
                  <a:gd name="T31" fmla="*/ 4956 h 14480"/>
                  <a:gd name="T32" fmla="+- 0 3191 3000"/>
                  <a:gd name="T33" fmla="*/ T32 w 14480"/>
                  <a:gd name="T34" fmla="+- 0 6024 440"/>
                  <a:gd name="T35" fmla="*/ 6024 h 14480"/>
                  <a:gd name="T36" fmla="+- 0 3021 3000"/>
                  <a:gd name="T37" fmla="*/ T36 w 14480"/>
                  <a:gd name="T38" fmla="+- 0 7125 440"/>
                  <a:gd name="T39" fmla="*/ 7125 h 14480"/>
                  <a:gd name="T40" fmla="+- 0 3021 3000"/>
                  <a:gd name="T41" fmla="*/ T40 w 14480"/>
                  <a:gd name="T42" fmla="+- 0 8235 440"/>
                  <a:gd name="T43" fmla="*/ 8235 h 14480"/>
                  <a:gd name="T44" fmla="+- 0 3191 3000"/>
                  <a:gd name="T45" fmla="*/ T44 w 14480"/>
                  <a:gd name="T46" fmla="+- 0 9336 440"/>
                  <a:gd name="T47" fmla="*/ 9336 h 14480"/>
                  <a:gd name="T48" fmla="+- 0 3530 3000"/>
                  <a:gd name="T49" fmla="*/ T48 w 14480"/>
                  <a:gd name="T50" fmla="+- 0 10404 440"/>
                  <a:gd name="T51" fmla="*/ 10404 h 14480"/>
                  <a:gd name="T52" fmla="+- 0 4039 3000"/>
                  <a:gd name="T53" fmla="*/ T52 w 14480"/>
                  <a:gd name="T54" fmla="+- 0 11420 440"/>
                  <a:gd name="T55" fmla="*/ 11420 h 14480"/>
                  <a:gd name="T56" fmla="+- 0 4718 3000"/>
                  <a:gd name="T57" fmla="*/ T56 w 14480"/>
                  <a:gd name="T58" fmla="+- 0 12363 440"/>
                  <a:gd name="T59" fmla="*/ 12363 h 14480"/>
                  <a:gd name="T60" fmla="+- 0 5557 3000"/>
                  <a:gd name="T61" fmla="*/ T60 w 14480"/>
                  <a:gd name="T62" fmla="+- 0 13202 440"/>
                  <a:gd name="T63" fmla="*/ 13202 h 14480"/>
                  <a:gd name="T64" fmla="+- 0 6500 3000"/>
                  <a:gd name="T65" fmla="*/ T64 w 14480"/>
                  <a:gd name="T66" fmla="+- 0 13881 440"/>
                  <a:gd name="T67" fmla="*/ 13881 h 14480"/>
                  <a:gd name="T68" fmla="+- 0 7516 3000"/>
                  <a:gd name="T69" fmla="*/ T68 w 14480"/>
                  <a:gd name="T70" fmla="+- 0 14390 440"/>
                  <a:gd name="T71" fmla="*/ 14390 h 14480"/>
                  <a:gd name="T72" fmla="+- 0 8584 3000"/>
                  <a:gd name="T73" fmla="*/ T72 w 14480"/>
                  <a:gd name="T74" fmla="+- 0 14729 440"/>
                  <a:gd name="T75" fmla="*/ 14729 h 14480"/>
                  <a:gd name="T76" fmla="+- 0 9685 3000"/>
                  <a:gd name="T77" fmla="*/ T76 w 14480"/>
                  <a:gd name="T78" fmla="+- 0 14899 440"/>
                  <a:gd name="T79" fmla="*/ 14899 h 14480"/>
                  <a:gd name="T80" fmla="+- 0 10795 3000"/>
                  <a:gd name="T81" fmla="*/ T80 w 14480"/>
                  <a:gd name="T82" fmla="+- 0 14899 440"/>
                  <a:gd name="T83" fmla="*/ 14899 h 14480"/>
                  <a:gd name="T84" fmla="+- 0 11896 3000"/>
                  <a:gd name="T85" fmla="*/ T84 w 14480"/>
                  <a:gd name="T86" fmla="+- 0 14729 440"/>
                  <a:gd name="T87" fmla="*/ 14729 h 14480"/>
                  <a:gd name="T88" fmla="+- 0 12964 3000"/>
                  <a:gd name="T89" fmla="*/ T88 w 14480"/>
                  <a:gd name="T90" fmla="+- 0 14390 440"/>
                  <a:gd name="T91" fmla="*/ 14390 h 14480"/>
                  <a:gd name="T92" fmla="+- 0 13980 3000"/>
                  <a:gd name="T93" fmla="*/ T92 w 14480"/>
                  <a:gd name="T94" fmla="+- 0 13881 440"/>
                  <a:gd name="T95" fmla="*/ 13881 h 14480"/>
                  <a:gd name="T96" fmla="+- 0 14923 3000"/>
                  <a:gd name="T97" fmla="*/ T96 w 14480"/>
                  <a:gd name="T98" fmla="+- 0 13202 440"/>
                  <a:gd name="T99" fmla="*/ 13202 h 14480"/>
                  <a:gd name="T100" fmla="+- 0 15762 3000"/>
                  <a:gd name="T101" fmla="*/ T100 w 14480"/>
                  <a:gd name="T102" fmla="+- 0 12363 440"/>
                  <a:gd name="T103" fmla="*/ 12363 h 14480"/>
                  <a:gd name="T104" fmla="+- 0 16441 3000"/>
                  <a:gd name="T105" fmla="*/ T104 w 14480"/>
                  <a:gd name="T106" fmla="+- 0 11420 440"/>
                  <a:gd name="T107" fmla="*/ 11420 h 14480"/>
                  <a:gd name="T108" fmla="+- 0 16950 3000"/>
                  <a:gd name="T109" fmla="*/ T108 w 14480"/>
                  <a:gd name="T110" fmla="+- 0 10404 440"/>
                  <a:gd name="T111" fmla="*/ 10404 h 14480"/>
                  <a:gd name="T112" fmla="+- 0 17289 3000"/>
                  <a:gd name="T113" fmla="*/ T112 w 14480"/>
                  <a:gd name="T114" fmla="+- 0 9336 440"/>
                  <a:gd name="T115" fmla="*/ 9336 h 14480"/>
                  <a:gd name="T116" fmla="+- 0 17459 3000"/>
                  <a:gd name="T117" fmla="*/ T116 w 14480"/>
                  <a:gd name="T118" fmla="+- 0 8235 440"/>
                  <a:gd name="T119" fmla="*/ 8235 h 14480"/>
                  <a:gd name="T120" fmla="+- 0 17459 3000"/>
                  <a:gd name="T121" fmla="*/ T120 w 14480"/>
                  <a:gd name="T122" fmla="+- 0 7125 440"/>
                  <a:gd name="T123" fmla="*/ 7125 h 14480"/>
                  <a:gd name="T124" fmla="+- 0 17289 3000"/>
                  <a:gd name="T125" fmla="*/ T124 w 14480"/>
                  <a:gd name="T126" fmla="+- 0 6024 440"/>
                  <a:gd name="T127" fmla="*/ 6024 h 14480"/>
                  <a:gd name="T128" fmla="+- 0 16950 3000"/>
                  <a:gd name="T129" fmla="*/ T128 w 14480"/>
                  <a:gd name="T130" fmla="+- 0 4956 440"/>
                  <a:gd name="T131" fmla="*/ 4956 h 14480"/>
                  <a:gd name="T132" fmla="+- 0 16441 3000"/>
                  <a:gd name="T133" fmla="*/ T132 w 14480"/>
                  <a:gd name="T134" fmla="+- 0 3940 440"/>
                  <a:gd name="T135" fmla="*/ 3940 h 14480"/>
                  <a:gd name="T136" fmla="+- 0 15762 3000"/>
                  <a:gd name="T137" fmla="*/ T136 w 14480"/>
                  <a:gd name="T138" fmla="+- 0 2997 440"/>
                  <a:gd name="T139" fmla="*/ 2997 h 14480"/>
                  <a:gd name="T140" fmla="+- 0 14923 3000"/>
                  <a:gd name="T141" fmla="*/ T140 w 14480"/>
                  <a:gd name="T142" fmla="+- 0 2158 440"/>
                  <a:gd name="T143" fmla="*/ 2158 h 14480"/>
                  <a:gd name="T144" fmla="+- 0 13980 3000"/>
                  <a:gd name="T145" fmla="*/ T144 w 14480"/>
                  <a:gd name="T146" fmla="+- 0 1479 440"/>
                  <a:gd name="T147" fmla="*/ 1479 h 14480"/>
                  <a:gd name="T148" fmla="+- 0 12964 3000"/>
                  <a:gd name="T149" fmla="*/ T148 w 14480"/>
                  <a:gd name="T150" fmla="+- 0 970 440"/>
                  <a:gd name="T151" fmla="*/ 970 h 14480"/>
                  <a:gd name="T152" fmla="+- 0 11896 3000"/>
                  <a:gd name="T153" fmla="*/ T152 w 14480"/>
                  <a:gd name="T154" fmla="+- 0 631 440"/>
                  <a:gd name="T155" fmla="*/ 631 h 14480"/>
                  <a:gd name="T156" fmla="+- 0 10795 3000"/>
                  <a:gd name="T157" fmla="*/ T156 w 14480"/>
                  <a:gd name="T158" fmla="+- 0 461 440"/>
                  <a:gd name="T159" fmla="*/ 461 h 144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4480" h="14480">
                    <a:moveTo>
                      <a:pt x="7240" y="0"/>
                    </a:moveTo>
                    <a:lnTo>
                      <a:pt x="6685" y="21"/>
                    </a:lnTo>
                    <a:lnTo>
                      <a:pt x="6132" y="85"/>
                    </a:lnTo>
                    <a:lnTo>
                      <a:pt x="5584" y="191"/>
                    </a:lnTo>
                    <a:lnTo>
                      <a:pt x="5045" y="339"/>
                    </a:lnTo>
                    <a:lnTo>
                      <a:pt x="4516" y="530"/>
                    </a:lnTo>
                    <a:lnTo>
                      <a:pt x="4000" y="763"/>
                    </a:lnTo>
                    <a:lnTo>
                      <a:pt x="3500" y="1039"/>
                    </a:lnTo>
                    <a:lnTo>
                      <a:pt x="3018" y="1357"/>
                    </a:lnTo>
                    <a:lnTo>
                      <a:pt x="2557" y="1718"/>
                    </a:lnTo>
                    <a:lnTo>
                      <a:pt x="2121" y="2121"/>
                    </a:lnTo>
                    <a:lnTo>
                      <a:pt x="1718" y="2557"/>
                    </a:lnTo>
                    <a:lnTo>
                      <a:pt x="1357" y="3018"/>
                    </a:lnTo>
                    <a:lnTo>
                      <a:pt x="1039" y="3500"/>
                    </a:lnTo>
                    <a:lnTo>
                      <a:pt x="763" y="4000"/>
                    </a:lnTo>
                    <a:lnTo>
                      <a:pt x="530" y="4516"/>
                    </a:lnTo>
                    <a:lnTo>
                      <a:pt x="339" y="5045"/>
                    </a:lnTo>
                    <a:lnTo>
                      <a:pt x="191" y="5584"/>
                    </a:lnTo>
                    <a:lnTo>
                      <a:pt x="85" y="6132"/>
                    </a:lnTo>
                    <a:lnTo>
                      <a:pt x="21" y="6685"/>
                    </a:lnTo>
                    <a:lnTo>
                      <a:pt x="0" y="7240"/>
                    </a:lnTo>
                    <a:lnTo>
                      <a:pt x="21" y="7795"/>
                    </a:lnTo>
                    <a:lnTo>
                      <a:pt x="85" y="8348"/>
                    </a:lnTo>
                    <a:lnTo>
                      <a:pt x="191" y="8896"/>
                    </a:lnTo>
                    <a:lnTo>
                      <a:pt x="339" y="9435"/>
                    </a:lnTo>
                    <a:lnTo>
                      <a:pt x="530" y="9964"/>
                    </a:lnTo>
                    <a:lnTo>
                      <a:pt x="763" y="10480"/>
                    </a:lnTo>
                    <a:lnTo>
                      <a:pt x="1039" y="10980"/>
                    </a:lnTo>
                    <a:lnTo>
                      <a:pt x="1357" y="11462"/>
                    </a:lnTo>
                    <a:lnTo>
                      <a:pt x="1718" y="11923"/>
                    </a:lnTo>
                    <a:lnTo>
                      <a:pt x="2121" y="12359"/>
                    </a:lnTo>
                    <a:lnTo>
                      <a:pt x="2557" y="12762"/>
                    </a:lnTo>
                    <a:lnTo>
                      <a:pt x="3018" y="13123"/>
                    </a:lnTo>
                    <a:lnTo>
                      <a:pt x="3500" y="13441"/>
                    </a:lnTo>
                    <a:lnTo>
                      <a:pt x="4000" y="13717"/>
                    </a:lnTo>
                    <a:lnTo>
                      <a:pt x="4516" y="13950"/>
                    </a:lnTo>
                    <a:lnTo>
                      <a:pt x="5045" y="14141"/>
                    </a:lnTo>
                    <a:lnTo>
                      <a:pt x="5584" y="14289"/>
                    </a:lnTo>
                    <a:lnTo>
                      <a:pt x="6132" y="14395"/>
                    </a:lnTo>
                    <a:lnTo>
                      <a:pt x="6685" y="14459"/>
                    </a:lnTo>
                    <a:lnTo>
                      <a:pt x="7240" y="14480"/>
                    </a:lnTo>
                    <a:lnTo>
                      <a:pt x="7795" y="14459"/>
                    </a:lnTo>
                    <a:lnTo>
                      <a:pt x="8348" y="14395"/>
                    </a:lnTo>
                    <a:lnTo>
                      <a:pt x="8896" y="14289"/>
                    </a:lnTo>
                    <a:lnTo>
                      <a:pt x="9435" y="14141"/>
                    </a:lnTo>
                    <a:lnTo>
                      <a:pt x="9964" y="13950"/>
                    </a:lnTo>
                    <a:lnTo>
                      <a:pt x="10480" y="13717"/>
                    </a:lnTo>
                    <a:lnTo>
                      <a:pt x="10980" y="13441"/>
                    </a:lnTo>
                    <a:lnTo>
                      <a:pt x="11462" y="13123"/>
                    </a:lnTo>
                    <a:lnTo>
                      <a:pt x="11923" y="12762"/>
                    </a:lnTo>
                    <a:lnTo>
                      <a:pt x="12359" y="12359"/>
                    </a:lnTo>
                    <a:lnTo>
                      <a:pt x="12762" y="11923"/>
                    </a:lnTo>
                    <a:lnTo>
                      <a:pt x="13123" y="11462"/>
                    </a:lnTo>
                    <a:lnTo>
                      <a:pt x="13441" y="10980"/>
                    </a:lnTo>
                    <a:lnTo>
                      <a:pt x="13717" y="10480"/>
                    </a:lnTo>
                    <a:lnTo>
                      <a:pt x="13950" y="9964"/>
                    </a:lnTo>
                    <a:lnTo>
                      <a:pt x="14141" y="9435"/>
                    </a:lnTo>
                    <a:lnTo>
                      <a:pt x="14289" y="8896"/>
                    </a:lnTo>
                    <a:lnTo>
                      <a:pt x="14395" y="8348"/>
                    </a:lnTo>
                    <a:lnTo>
                      <a:pt x="14459" y="7795"/>
                    </a:lnTo>
                    <a:lnTo>
                      <a:pt x="14480" y="7240"/>
                    </a:lnTo>
                    <a:lnTo>
                      <a:pt x="14459" y="6685"/>
                    </a:lnTo>
                    <a:lnTo>
                      <a:pt x="14395" y="6132"/>
                    </a:lnTo>
                    <a:lnTo>
                      <a:pt x="14289" y="5584"/>
                    </a:lnTo>
                    <a:lnTo>
                      <a:pt x="14141" y="5045"/>
                    </a:lnTo>
                    <a:lnTo>
                      <a:pt x="13950" y="4516"/>
                    </a:lnTo>
                    <a:lnTo>
                      <a:pt x="13717" y="4000"/>
                    </a:lnTo>
                    <a:lnTo>
                      <a:pt x="13441" y="3500"/>
                    </a:lnTo>
                    <a:lnTo>
                      <a:pt x="13123" y="3018"/>
                    </a:lnTo>
                    <a:lnTo>
                      <a:pt x="12762" y="2557"/>
                    </a:lnTo>
                    <a:lnTo>
                      <a:pt x="12359" y="2121"/>
                    </a:lnTo>
                    <a:lnTo>
                      <a:pt x="11923" y="1718"/>
                    </a:lnTo>
                    <a:lnTo>
                      <a:pt x="11462" y="1357"/>
                    </a:lnTo>
                    <a:lnTo>
                      <a:pt x="10980" y="1039"/>
                    </a:lnTo>
                    <a:lnTo>
                      <a:pt x="10480" y="763"/>
                    </a:lnTo>
                    <a:lnTo>
                      <a:pt x="9964" y="530"/>
                    </a:lnTo>
                    <a:lnTo>
                      <a:pt x="9435" y="339"/>
                    </a:lnTo>
                    <a:lnTo>
                      <a:pt x="8896" y="191"/>
                    </a:lnTo>
                    <a:lnTo>
                      <a:pt x="8348" y="85"/>
                    </a:lnTo>
                    <a:lnTo>
                      <a:pt x="7795" y="21"/>
                    </a:lnTo>
                    <a:lnTo>
                      <a:pt x="7240"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8" name="Group 7">
              <a:extLst>
                <a:ext uri="{FF2B5EF4-FFF2-40B4-BE49-F238E27FC236}">
                  <a16:creationId xmlns:a16="http://schemas.microsoft.com/office/drawing/2014/main" id="{B6C2C6FB-3E48-4E84-918A-0900BB24BD61}"/>
                </a:ext>
              </a:extLst>
            </p:cNvPr>
            <p:cNvGrpSpPr>
              <a:grpSpLocks/>
            </p:cNvGrpSpPr>
            <p:nvPr/>
          </p:nvGrpSpPr>
          <p:grpSpPr bwMode="auto">
            <a:xfrm>
              <a:off x="3000" y="440"/>
              <a:ext cx="14480" cy="14480"/>
              <a:chOff x="3000" y="440"/>
              <a:chExt cx="14480" cy="14480"/>
            </a:xfrm>
          </p:grpSpPr>
          <p:sp>
            <p:nvSpPr>
              <p:cNvPr id="17" name="Freeform 8">
                <a:extLst>
                  <a:ext uri="{FF2B5EF4-FFF2-40B4-BE49-F238E27FC236}">
                    <a16:creationId xmlns:a16="http://schemas.microsoft.com/office/drawing/2014/main" id="{F4AC0BE3-235B-4CC1-90AE-D643C633C2B2}"/>
                  </a:ext>
                </a:extLst>
              </p:cNvPr>
              <p:cNvSpPr>
                <a:spLocks/>
              </p:cNvSpPr>
              <p:nvPr/>
            </p:nvSpPr>
            <p:spPr bwMode="auto">
              <a:xfrm>
                <a:off x="3000" y="440"/>
                <a:ext cx="14480" cy="14480"/>
              </a:xfrm>
              <a:custGeom>
                <a:avLst/>
                <a:gdLst>
                  <a:gd name="T0" fmla="+- 0 15762 3000"/>
                  <a:gd name="T1" fmla="*/ T0 w 14480"/>
                  <a:gd name="T2" fmla="+- 0 2997 440"/>
                  <a:gd name="T3" fmla="*/ 2997 h 14480"/>
                  <a:gd name="T4" fmla="+- 0 16441 3000"/>
                  <a:gd name="T5" fmla="*/ T4 w 14480"/>
                  <a:gd name="T6" fmla="+- 0 3940 440"/>
                  <a:gd name="T7" fmla="*/ 3940 h 14480"/>
                  <a:gd name="T8" fmla="+- 0 16950 3000"/>
                  <a:gd name="T9" fmla="*/ T8 w 14480"/>
                  <a:gd name="T10" fmla="+- 0 4956 440"/>
                  <a:gd name="T11" fmla="*/ 4956 h 14480"/>
                  <a:gd name="T12" fmla="+- 0 17289 3000"/>
                  <a:gd name="T13" fmla="*/ T12 w 14480"/>
                  <a:gd name="T14" fmla="+- 0 6024 440"/>
                  <a:gd name="T15" fmla="*/ 6024 h 14480"/>
                  <a:gd name="T16" fmla="+- 0 17459 3000"/>
                  <a:gd name="T17" fmla="*/ T16 w 14480"/>
                  <a:gd name="T18" fmla="+- 0 7125 440"/>
                  <a:gd name="T19" fmla="*/ 7125 h 14480"/>
                  <a:gd name="T20" fmla="+- 0 17459 3000"/>
                  <a:gd name="T21" fmla="*/ T20 w 14480"/>
                  <a:gd name="T22" fmla="+- 0 8235 440"/>
                  <a:gd name="T23" fmla="*/ 8235 h 14480"/>
                  <a:gd name="T24" fmla="+- 0 17289 3000"/>
                  <a:gd name="T25" fmla="*/ T24 w 14480"/>
                  <a:gd name="T26" fmla="+- 0 9336 440"/>
                  <a:gd name="T27" fmla="*/ 9336 h 14480"/>
                  <a:gd name="T28" fmla="+- 0 16950 3000"/>
                  <a:gd name="T29" fmla="*/ T28 w 14480"/>
                  <a:gd name="T30" fmla="+- 0 10404 440"/>
                  <a:gd name="T31" fmla="*/ 10404 h 14480"/>
                  <a:gd name="T32" fmla="+- 0 16441 3000"/>
                  <a:gd name="T33" fmla="*/ T32 w 14480"/>
                  <a:gd name="T34" fmla="+- 0 11420 440"/>
                  <a:gd name="T35" fmla="*/ 11420 h 14480"/>
                  <a:gd name="T36" fmla="+- 0 15762 3000"/>
                  <a:gd name="T37" fmla="*/ T36 w 14480"/>
                  <a:gd name="T38" fmla="+- 0 12363 440"/>
                  <a:gd name="T39" fmla="*/ 12363 h 14480"/>
                  <a:gd name="T40" fmla="+- 0 14923 3000"/>
                  <a:gd name="T41" fmla="*/ T40 w 14480"/>
                  <a:gd name="T42" fmla="+- 0 13202 440"/>
                  <a:gd name="T43" fmla="*/ 13202 h 14480"/>
                  <a:gd name="T44" fmla="+- 0 13980 3000"/>
                  <a:gd name="T45" fmla="*/ T44 w 14480"/>
                  <a:gd name="T46" fmla="+- 0 13881 440"/>
                  <a:gd name="T47" fmla="*/ 13881 h 14480"/>
                  <a:gd name="T48" fmla="+- 0 12964 3000"/>
                  <a:gd name="T49" fmla="*/ T48 w 14480"/>
                  <a:gd name="T50" fmla="+- 0 14390 440"/>
                  <a:gd name="T51" fmla="*/ 14390 h 14480"/>
                  <a:gd name="T52" fmla="+- 0 11896 3000"/>
                  <a:gd name="T53" fmla="*/ T52 w 14480"/>
                  <a:gd name="T54" fmla="+- 0 14729 440"/>
                  <a:gd name="T55" fmla="*/ 14729 h 14480"/>
                  <a:gd name="T56" fmla="+- 0 10795 3000"/>
                  <a:gd name="T57" fmla="*/ T56 w 14480"/>
                  <a:gd name="T58" fmla="+- 0 14899 440"/>
                  <a:gd name="T59" fmla="*/ 14899 h 14480"/>
                  <a:gd name="T60" fmla="+- 0 9685 3000"/>
                  <a:gd name="T61" fmla="*/ T60 w 14480"/>
                  <a:gd name="T62" fmla="+- 0 14899 440"/>
                  <a:gd name="T63" fmla="*/ 14899 h 14480"/>
                  <a:gd name="T64" fmla="+- 0 8584 3000"/>
                  <a:gd name="T65" fmla="*/ T64 w 14480"/>
                  <a:gd name="T66" fmla="+- 0 14729 440"/>
                  <a:gd name="T67" fmla="*/ 14729 h 14480"/>
                  <a:gd name="T68" fmla="+- 0 7516 3000"/>
                  <a:gd name="T69" fmla="*/ T68 w 14480"/>
                  <a:gd name="T70" fmla="+- 0 14390 440"/>
                  <a:gd name="T71" fmla="*/ 14390 h 14480"/>
                  <a:gd name="T72" fmla="+- 0 6500 3000"/>
                  <a:gd name="T73" fmla="*/ T72 w 14480"/>
                  <a:gd name="T74" fmla="+- 0 13881 440"/>
                  <a:gd name="T75" fmla="*/ 13881 h 14480"/>
                  <a:gd name="T76" fmla="+- 0 5557 3000"/>
                  <a:gd name="T77" fmla="*/ T76 w 14480"/>
                  <a:gd name="T78" fmla="+- 0 13202 440"/>
                  <a:gd name="T79" fmla="*/ 13202 h 14480"/>
                  <a:gd name="T80" fmla="+- 0 4718 3000"/>
                  <a:gd name="T81" fmla="*/ T80 w 14480"/>
                  <a:gd name="T82" fmla="+- 0 12363 440"/>
                  <a:gd name="T83" fmla="*/ 12363 h 14480"/>
                  <a:gd name="T84" fmla="+- 0 4039 3000"/>
                  <a:gd name="T85" fmla="*/ T84 w 14480"/>
                  <a:gd name="T86" fmla="+- 0 11420 440"/>
                  <a:gd name="T87" fmla="*/ 11420 h 14480"/>
                  <a:gd name="T88" fmla="+- 0 3530 3000"/>
                  <a:gd name="T89" fmla="*/ T88 w 14480"/>
                  <a:gd name="T90" fmla="+- 0 10404 440"/>
                  <a:gd name="T91" fmla="*/ 10404 h 14480"/>
                  <a:gd name="T92" fmla="+- 0 3191 3000"/>
                  <a:gd name="T93" fmla="*/ T92 w 14480"/>
                  <a:gd name="T94" fmla="+- 0 9336 440"/>
                  <a:gd name="T95" fmla="*/ 9336 h 14480"/>
                  <a:gd name="T96" fmla="+- 0 3021 3000"/>
                  <a:gd name="T97" fmla="*/ T96 w 14480"/>
                  <a:gd name="T98" fmla="+- 0 8235 440"/>
                  <a:gd name="T99" fmla="*/ 8235 h 14480"/>
                  <a:gd name="T100" fmla="+- 0 3021 3000"/>
                  <a:gd name="T101" fmla="*/ T100 w 14480"/>
                  <a:gd name="T102" fmla="+- 0 7125 440"/>
                  <a:gd name="T103" fmla="*/ 7125 h 14480"/>
                  <a:gd name="T104" fmla="+- 0 3191 3000"/>
                  <a:gd name="T105" fmla="*/ T104 w 14480"/>
                  <a:gd name="T106" fmla="+- 0 6024 440"/>
                  <a:gd name="T107" fmla="*/ 6024 h 14480"/>
                  <a:gd name="T108" fmla="+- 0 3530 3000"/>
                  <a:gd name="T109" fmla="*/ T108 w 14480"/>
                  <a:gd name="T110" fmla="+- 0 4956 440"/>
                  <a:gd name="T111" fmla="*/ 4956 h 14480"/>
                  <a:gd name="T112" fmla="+- 0 4039 3000"/>
                  <a:gd name="T113" fmla="*/ T112 w 14480"/>
                  <a:gd name="T114" fmla="+- 0 3940 440"/>
                  <a:gd name="T115" fmla="*/ 3940 h 14480"/>
                  <a:gd name="T116" fmla="+- 0 4718 3000"/>
                  <a:gd name="T117" fmla="*/ T116 w 14480"/>
                  <a:gd name="T118" fmla="+- 0 2997 440"/>
                  <a:gd name="T119" fmla="*/ 2997 h 14480"/>
                  <a:gd name="T120" fmla="+- 0 5557 3000"/>
                  <a:gd name="T121" fmla="*/ T120 w 14480"/>
                  <a:gd name="T122" fmla="+- 0 2158 440"/>
                  <a:gd name="T123" fmla="*/ 2158 h 14480"/>
                  <a:gd name="T124" fmla="+- 0 6500 3000"/>
                  <a:gd name="T125" fmla="*/ T124 w 14480"/>
                  <a:gd name="T126" fmla="+- 0 1479 440"/>
                  <a:gd name="T127" fmla="*/ 1479 h 14480"/>
                  <a:gd name="T128" fmla="+- 0 7516 3000"/>
                  <a:gd name="T129" fmla="*/ T128 w 14480"/>
                  <a:gd name="T130" fmla="+- 0 970 440"/>
                  <a:gd name="T131" fmla="*/ 970 h 14480"/>
                  <a:gd name="T132" fmla="+- 0 8584 3000"/>
                  <a:gd name="T133" fmla="*/ T132 w 14480"/>
                  <a:gd name="T134" fmla="+- 0 631 440"/>
                  <a:gd name="T135" fmla="*/ 631 h 14480"/>
                  <a:gd name="T136" fmla="+- 0 9685 3000"/>
                  <a:gd name="T137" fmla="*/ T136 w 14480"/>
                  <a:gd name="T138" fmla="+- 0 461 440"/>
                  <a:gd name="T139" fmla="*/ 461 h 14480"/>
                  <a:gd name="T140" fmla="+- 0 10795 3000"/>
                  <a:gd name="T141" fmla="*/ T140 w 14480"/>
                  <a:gd name="T142" fmla="+- 0 461 440"/>
                  <a:gd name="T143" fmla="*/ 461 h 14480"/>
                  <a:gd name="T144" fmla="+- 0 11896 3000"/>
                  <a:gd name="T145" fmla="*/ T144 w 14480"/>
                  <a:gd name="T146" fmla="+- 0 631 440"/>
                  <a:gd name="T147" fmla="*/ 631 h 14480"/>
                  <a:gd name="T148" fmla="+- 0 12964 3000"/>
                  <a:gd name="T149" fmla="*/ T148 w 14480"/>
                  <a:gd name="T150" fmla="+- 0 970 440"/>
                  <a:gd name="T151" fmla="*/ 970 h 14480"/>
                  <a:gd name="T152" fmla="+- 0 13980 3000"/>
                  <a:gd name="T153" fmla="*/ T152 w 14480"/>
                  <a:gd name="T154" fmla="+- 0 1479 440"/>
                  <a:gd name="T155" fmla="*/ 1479 h 14480"/>
                  <a:gd name="T156" fmla="+- 0 14923 3000"/>
                  <a:gd name="T157" fmla="*/ T156 w 14480"/>
                  <a:gd name="T158" fmla="+- 0 2158 440"/>
                  <a:gd name="T159" fmla="*/ 2158 h 1448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 ang="0">
                    <a:pos x="T73" y="T75"/>
                  </a:cxn>
                  <a:cxn ang="0">
                    <a:pos x="T77" y="T79"/>
                  </a:cxn>
                  <a:cxn ang="0">
                    <a:pos x="T81" y="T83"/>
                  </a:cxn>
                  <a:cxn ang="0">
                    <a:pos x="T85" y="T87"/>
                  </a:cxn>
                  <a:cxn ang="0">
                    <a:pos x="T89" y="T91"/>
                  </a:cxn>
                  <a:cxn ang="0">
                    <a:pos x="T93" y="T95"/>
                  </a:cxn>
                  <a:cxn ang="0">
                    <a:pos x="T97" y="T99"/>
                  </a:cxn>
                  <a:cxn ang="0">
                    <a:pos x="T101" y="T103"/>
                  </a:cxn>
                  <a:cxn ang="0">
                    <a:pos x="T105" y="T107"/>
                  </a:cxn>
                  <a:cxn ang="0">
                    <a:pos x="T109" y="T111"/>
                  </a:cxn>
                  <a:cxn ang="0">
                    <a:pos x="T113" y="T115"/>
                  </a:cxn>
                  <a:cxn ang="0">
                    <a:pos x="T117" y="T119"/>
                  </a:cxn>
                  <a:cxn ang="0">
                    <a:pos x="T121" y="T123"/>
                  </a:cxn>
                  <a:cxn ang="0">
                    <a:pos x="T125" y="T127"/>
                  </a:cxn>
                  <a:cxn ang="0">
                    <a:pos x="T129" y="T131"/>
                  </a:cxn>
                  <a:cxn ang="0">
                    <a:pos x="T133" y="T135"/>
                  </a:cxn>
                  <a:cxn ang="0">
                    <a:pos x="T137" y="T139"/>
                  </a:cxn>
                  <a:cxn ang="0">
                    <a:pos x="T141" y="T143"/>
                  </a:cxn>
                  <a:cxn ang="0">
                    <a:pos x="T145" y="T147"/>
                  </a:cxn>
                  <a:cxn ang="0">
                    <a:pos x="T149" y="T151"/>
                  </a:cxn>
                  <a:cxn ang="0">
                    <a:pos x="T153" y="T155"/>
                  </a:cxn>
                  <a:cxn ang="0">
                    <a:pos x="T157" y="T159"/>
                  </a:cxn>
                </a:cxnLst>
                <a:rect l="0" t="0" r="r" b="b"/>
                <a:pathLst>
                  <a:path w="14480" h="14480">
                    <a:moveTo>
                      <a:pt x="12359" y="2121"/>
                    </a:moveTo>
                    <a:lnTo>
                      <a:pt x="12762" y="2557"/>
                    </a:lnTo>
                    <a:lnTo>
                      <a:pt x="13123" y="3018"/>
                    </a:lnTo>
                    <a:lnTo>
                      <a:pt x="13441" y="3500"/>
                    </a:lnTo>
                    <a:lnTo>
                      <a:pt x="13717" y="4000"/>
                    </a:lnTo>
                    <a:lnTo>
                      <a:pt x="13950" y="4516"/>
                    </a:lnTo>
                    <a:lnTo>
                      <a:pt x="14141" y="5045"/>
                    </a:lnTo>
                    <a:lnTo>
                      <a:pt x="14289" y="5584"/>
                    </a:lnTo>
                    <a:lnTo>
                      <a:pt x="14395" y="6132"/>
                    </a:lnTo>
                    <a:lnTo>
                      <a:pt x="14459" y="6685"/>
                    </a:lnTo>
                    <a:lnTo>
                      <a:pt x="14480" y="7240"/>
                    </a:lnTo>
                    <a:lnTo>
                      <a:pt x="14459" y="7795"/>
                    </a:lnTo>
                    <a:lnTo>
                      <a:pt x="14395" y="8348"/>
                    </a:lnTo>
                    <a:lnTo>
                      <a:pt x="14289" y="8896"/>
                    </a:lnTo>
                    <a:lnTo>
                      <a:pt x="14141" y="9435"/>
                    </a:lnTo>
                    <a:lnTo>
                      <a:pt x="13950" y="9964"/>
                    </a:lnTo>
                    <a:lnTo>
                      <a:pt x="13717" y="10480"/>
                    </a:lnTo>
                    <a:lnTo>
                      <a:pt x="13441" y="10980"/>
                    </a:lnTo>
                    <a:lnTo>
                      <a:pt x="13123" y="11462"/>
                    </a:lnTo>
                    <a:lnTo>
                      <a:pt x="12762" y="11923"/>
                    </a:lnTo>
                    <a:lnTo>
                      <a:pt x="12359" y="12359"/>
                    </a:lnTo>
                    <a:lnTo>
                      <a:pt x="11923" y="12762"/>
                    </a:lnTo>
                    <a:lnTo>
                      <a:pt x="11462" y="13123"/>
                    </a:lnTo>
                    <a:lnTo>
                      <a:pt x="10980" y="13441"/>
                    </a:lnTo>
                    <a:lnTo>
                      <a:pt x="10480" y="13717"/>
                    </a:lnTo>
                    <a:lnTo>
                      <a:pt x="9964" y="13950"/>
                    </a:lnTo>
                    <a:lnTo>
                      <a:pt x="9435" y="14141"/>
                    </a:lnTo>
                    <a:lnTo>
                      <a:pt x="8896" y="14289"/>
                    </a:lnTo>
                    <a:lnTo>
                      <a:pt x="8348" y="14395"/>
                    </a:lnTo>
                    <a:lnTo>
                      <a:pt x="7795" y="14459"/>
                    </a:lnTo>
                    <a:lnTo>
                      <a:pt x="7240" y="14480"/>
                    </a:lnTo>
                    <a:lnTo>
                      <a:pt x="6685" y="14459"/>
                    </a:lnTo>
                    <a:lnTo>
                      <a:pt x="6132" y="14395"/>
                    </a:lnTo>
                    <a:lnTo>
                      <a:pt x="5584" y="14289"/>
                    </a:lnTo>
                    <a:lnTo>
                      <a:pt x="5045" y="14141"/>
                    </a:lnTo>
                    <a:lnTo>
                      <a:pt x="4516" y="13950"/>
                    </a:lnTo>
                    <a:lnTo>
                      <a:pt x="4000" y="13717"/>
                    </a:lnTo>
                    <a:lnTo>
                      <a:pt x="3500" y="13441"/>
                    </a:lnTo>
                    <a:lnTo>
                      <a:pt x="3018" y="13123"/>
                    </a:lnTo>
                    <a:lnTo>
                      <a:pt x="2557" y="12762"/>
                    </a:lnTo>
                    <a:lnTo>
                      <a:pt x="2121" y="12359"/>
                    </a:lnTo>
                    <a:lnTo>
                      <a:pt x="1718" y="11923"/>
                    </a:lnTo>
                    <a:lnTo>
                      <a:pt x="1357" y="11462"/>
                    </a:lnTo>
                    <a:lnTo>
                      <a:pt x="1039" y="10980"/>
                    </a:lnTo>
                    <a:lnTo>
                      <a:pt x="763" y="10480"/>
                    </a:lnTo>
                    <a:lnTo>
                      <a:pt x="530" y="9964"/>
                    </a:lnTo>
                    <a:lnTo>
                      <a:pt x="339" y="9435"/>
                    </a:lnTo>
                    <a:lnTo>
                      <a:pt x="191" y="8896"/>
                    </a:lnTo>
                    <a:lnTo>
                      <a:pt x="85" y="8348"/>
                    </a:lnTo>
                    <a:lnTo>
                      <a:pt x="21" y="7795"/>
                    </a:lnTo>
                    <a:lnTo>
                      <a:pt x="0" y="7240"/>
                    </a:lnTo>
                    <a:lnTo>
                      <a:pt x="21" y="6685"/>
                    </a:lnTo>
                    <a:lnTo>
                      <a:pt x="85" y="6132"/>
                    </a:lnTo>
                    <a:lnTo>
                      <a:pt x="191" y="5584"/>
                    </a:lnTo>
                    <a:lnTo>
                      <a:pt x="339" y="5045"/>
                    </a:lnTo>
                    <a:lnTo>
                      <a:pt x="530" y="4516"/>
                    </a:lnTo>
                    <a:lnTo>
                      <a:pt x="763" y="4000"/>
                    </a:lnTo>
                    <a:lnTo>
                      <a:pt x="1039" y="3500"/>
                    </a:lnTo>
                    <a:lnTo>
                      <a:pt x="1357" y="3018"/>
                    </a:lnTo>
                    <a:lnTo>
                      <a:pt x="1718" y="2557"/>
                    </a:lnTo>
                    <a:lnTo>
                      <a:pt x="2121" y="2121"/>
                    </a:lnTo>
                    <a:lnTo>
                      <a:pt x="2557" y="1718"/>
                    </a:lnTo>
                    <a:lnTo>
                      <a:pt x="3018" y="1357"/>
                    </a:lnTo>
                    <a:lnTo>
                      <a:pt x="3500" y="1039"/>
                    </a:lnTo>
                    <a:lnTo>
                      <a:pt x="4000" y="763"/>
                    </a:lnTo>
                    <a:lnTo>
                      <a:pt x="4516" y="530"/>
                    </a:lnTo>
                    <a:lnTo>
                      <a:pt x="5045" y="339"/>
                    </a:lnTo>
                    <a:lnTo>
                      <a:pt x="5584" y="191"/>
                    </a:lnTo>
                    <a:lnTo>
                      <a:pt x="6132" y="85"/>
                    </a:lnTo>
                    <a:lnTo>
                      <a:pt x="6685" y="21"/>
                    </a:lnTo>
                    <a:lnTo>
                      <a:pt x="7240" y="0"/>
                    </a:lnTo>
                    <a:lnTo>
                      <a:pt x="7795" y="21"/>
                    </a:lnTo>
                    <a:lnTo>
                      <a:pt x="8348" y="85"/>
                    </a:lnTo>
                    <a:lnTo>
                      <a:pt x="8896" y="191"/>
                    </a:lnTo>
                    <a:lnTo>
                      <a:pt x="9435" y="339"/>
                    </a:lnTo>
                    <a:lnTo>
                      <a:pt x="9964" y="530"/>
                    </a:lnTo>
                    <a:lnTo>
                      <a:pt x="10480" y="763"/>
                    </a:lnTo>
                    <a:lnTo>
                      <a:pt x="10980" y="1039"/>
                    </a:lnTo>
                    <a:lnTo>
                      <a:pt x="11462" y="1357"/>
                    </a:lnTo>
                    <a:lnTo>
                      <a:pt x="11923" y="1718"/>
                    </a:lnTo>
                    <a:lnTo>
                      <a:pt x="12359" y="2121"/>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9" name="Group 9">
              <a:extLst>
                <a:ext uri="{FF2B5EF4-FFF2-40B4-BE49-F238E27FC236}">
                  <a16:creationId xmlns:a16="http://schemas.microsoft.com/office/drawing/2014/main" id="{B1B1ACBB-1E4D-4333-A970-6979D2D6F448}"/>
                </a:ext>
              </a:extLst>
            </p:cNvPr>
            <p:cNvGrpSpPr>
              <a:grpSpLocks/>
            </p:cNvGrpSpPr>
            <p:nvPr/>
          </p:nvGrpSpPr>
          <p:grpSpPr bwMode="auto">
            <a:xfrm>
              <a:off x="15660" y="2900"/>
              <a:ext cx="100" cy="100"/>
              <a:chOff x="15660" y="2900"/>
              <a:chExt cx="100" cy="100"/>
            </a:xfrm>
          </p:grpSpPr>
          <p:sp>
            <p:nvSpPr>
              <p:cNvPr id="16" name="Freeform 10">
                <a:extLst>
                  <a:ext uri="{FF2B5EF4-FFF2-40B4-BE49-F238E27FC236}">
                    <a16:creationId xmlns:a16="http://schemas.microsoft.com/office/drawing/2014/main" id="{E1F32700-69D2-4F46-8747-71EBFF6C6F7B}"/>
                  </a:ext>
                </a:extLst>
              </p:cNvPr>
              <p:cNvSpPr>
                <a:spLocks/>
              </p:cNvSpPr>
              <p:nvPr/>
            </p:nvSpPr>
            <p:spPr bwMode="auto">
              <a:xfrm>
                <a:off x="15660" y="2900"/>
                <a:ext cx="100" cy="100"/>
              </a:xfrm>
              <a:custGeom>
                <a:avLst/>
                <a:gdLst>
                  <a:gd name="T0" fmla="+- 0 15708 15660"/>
                  <a:gd name="T1" fmla="*/ T0 w 100"/>
                  <a:gd name="T2" fmla="+- 0 2900 2900"/>
                  <a:gd name="T3" fmla="*/ 2900 h 100"/>
                  <a:gd name="T4" fmla="+- 0 15690 15660"/>
                  <a:gd name="T5" fmla="*/ T4 w 100"/>
                  <a:gd name="T6" fmla="+- 0 2905 2900"/>
                  <a:gd name="T7" fmla="*/ 2905 h 100"/>
                  <a:gd name="T8" fmla="+- 0 15673 15660"/>
                  <a:gd name="T9" fmla="*/ T8 w 100"/>
                  <a:gd name="T10" fmla="+- 0 2916 2900"/>
                  <a:gd name="T11" fmla="*/ 2916 h 100"/>
                  <a:gd name="T12" fmla="+- 0 15663 15660"/>
                  <a:gd name="T13" fmla="*/ T12 w 100"/>
                  <a:gd name="T14" fmla="+- 0 2933 2900"/>
                  <a:gd name="T15" fmla="*/ 2933 h 100"/>
                  <a:gd name="T16" fmla="+- 0 15660 15660"/>
                  <a:gd name="T17" fmla="*/ T16 w 100"/>
                  <a:gd name="T18" fmla="+- 0 2951 2900"/>
                  <a:gd name="T19" fmla="*/ 2951 h 100"/>
                  <a:gd name="T20" fmla="+- 0 15664 15660"/>
                  <a:gd name="T21" fmla="*/ T20 w 100"/>
                  <a:gd name="T22" fmla="+- 0 2970 2900"/>
                  <a:gd name="T23" fmla="*/ 2970 h 100"/>
                  <a:gd name="T24" fmla="+- 0 15676 15660"/>
                  <a:gd name="T25" fmla="*/ T24 w 100"/>
                  <a:gd name="T26" fmla="+- 0 2986 2900"/>
                  <a:gd name="T27" fmla="*/ 2986 h 100"/>
                  <a:gd name="T28" fmla="+- 0 15692 15660"/>
                  <a:gd name="T29" fmla="*/ T28 w 100"/>
                  <a:gd name="T30" fmla="+- 0 2997 2900"/>
                  <a:gd name="T31" fmla="*/ 2997 h 100"/>
                  <a:gd name="T32" fmla="+- 0 15711 15660"/>
                  <a:gd name="T33" fmla="*/ T32 w 100"/>
                  <a:gd name="T34" fmla="+- 0 3000 2900"/>
                  <a:gd name="T35" fmla="*/ 3000 h 100"/>
                  <a:gd name="T36" fmla="+- 0 15729 15660"/>
                  <a:gd name="T37" fmla="*/ T36 w 100"/>
                  <a:gd name="T38" fmla="+- 0 2996 2900"/>
                  <a:gd name="T39" fmla="*/ 2996 h 100"/>
                  <a:gd name="T40" fmla="+- 0 15746 15660"/>
                  <a:gd name="T41" fmla="*/ T40 w 100"/>
                  <a:gd name="T42" fmla="+- 0 2985 2900"/>
                  <a:gd name="T43" fmla="*/ 2985 h 100"/>
                  <a:gd name="T44" fmla="+- 0 15757 15660"/>
                  <a:gd name="T45" fmla="*/ T44 w 100"/>
                  <a:gd name="T46" fmla="+- 0 2968 2900"/>
                  <a:gd name="T47" fmla="*/ 2968 h 100"/>
                  <a:gd name="T48" fmla="+- 0 15760 15660"/>
                  <a:gd name="T49" fmla="*/ T48 w 100"/>
                  <a:gd name="T50" fmla="+- 0 2950 2900"/>
                  <a:gd name="T51" fmla="*/ 2950 h 100"/>
                  <a:gd name="T52" fmla="+- 0 15756 15660"/>
                  <a:gd name="T53" fmla="*/ T52 w 100"/>
                  <a:gd name="T54" fmla="+- 0 2931 2900"/>
                  <a:gd name="T55" fmla="*/ 2931 h 100"/>
                  <a:gd name="T56" fmla="+- 0 15745 15660"/>
                  <a:gd name="T57" fmla="*/ T56 w 100"/>
                  <a:gd name="T58" fmla="+- 0 2915 2900"/>
                  <a:gd name="T59" fmla="*/ 2915 h 100"/>
                  <a:gd name="T60" fmla="+- 0 15743 15660"/>
                  <a:gd name="T61" fmla="*/ T60 w 100"/>
                  <a:gd name="T62" fmla="+- 0 2913 2900"/>
                  <a:gd name="T63" fmla="*/ 2913 h 100"/>
                  <a:gd name="T64" fmla="+- 0 15727 15660"/>
                  <a:gd name="T65" fmla="*/ T64 w 100"/>
                  <a:gd name="T66" fmla="+- 0 2903 2900"/>
                  <a:gd name="T67" fmla="*/ 2903 h 100"/>
                  <a:gd name="T68" fmla="+- 0 15708 15660"/>
                  <a:gd name="T69" fmla="*/ T68 w 100"/>
                  <a:gd name="T70" fmla="+- 0 2900 2900"/>
                  <a:gd name="T71" fmla="*/ 2900 h 100"/>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00" h="100">
                    <a:moveTo>
                      <a:pt x="48" y="0"/>
                    </a:moveTo>
                    <a:lnTo>
                      <a:pt x="30" y="5"/>
                    </a:lnTo>
                    <a:lnTo>
                      <a:pt x="13" y="16"/>
                    </a:lnTo>
                    <a:lnTo>
                      <a:pt x="3" y="33"/>
                    </a:lnTo>
                    <a:lnTo>
                      <a:pt x="0" y="51"/>
                    </a:lnTo>
                    <a:lnTo>
                      <a:pt x="4" y="70"/>
                    </a:lnTo>
                    <a:lnTo>
                      <a:pt x="16" y="86"/>
                    </a:lnTo>
                    <a:lnTo>
                      <a:pt x="32" y="97"/>
                    </a:lnTo>
                    <a:lnTo>
                      <a:pt x="51" y="100"/>
                    </a:lnTo>
                    <a:lnTo>
                      <a:pt x="69" y="96"/>
                    </a:lnTo>
                    <a:lnTo>
                      <a:pt x="86" y="85"/>
                    </a:lnTo>
                    <a:lnTo>
                      <a:pt x="97" y="68"/>
                    </a:lnTo>
                    <a:lnTo>
                      <a:pt x="100" y="50"/>
                    </a:lnTo>
                    <a:lnTo>
                      <a:pt x="96" y="31"/>
                    </a:lnTo>
                    <a:lnTo>
                      <a:pt x="85" y="15"/>
                    </a:lnTo>
                    <a:lnTo>
                      <a:pt x="83" y="13"/>
                    </a:lnTo>
                    <a:lnTo>
                      <a:pt x="67" y="3"/>
                    </a:lnTo>
                    <a:lnTo>
                      <a:pt x="48" y="0"/>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0" name="Group 11">
              <a:extLst>
                <a:ext uri="{FF2B5EF4-FFF2-40B4-BE49-F238E27FC236}">
                  <a16:creationId xmlns:a16="http://schemas.microsoft.com/office/drawing/2014/main" id="{8A11CC74-8F5A-4035-ACF9-7EEA1CB8D94E}"/>
                </a:ext>
              </a:extLst>
            </p:cNvPr>
            <p:cNvGrpSpPr>
              <a:grpSpLocks/>
            </p:cNvGrpSpPr>
            <p:nvPr/>
          </p:nvGrpSpPr>
          <p:grpSpPr bwMode="auto">
            <a:xfrm>
              <a:off x="16040" y="2890"/>
              <a:ext cx="220" cy="2"/>
              <a:chOff x="16040" y="2890"/>
              <a:chExt cx="220" cy="2"/>
            </a:xfrm>
          </p:grpSpPr>
          <p:sp>
            <p:nvSpPr>
              <p:cNvPr id="15" name="Freeform 12">
                <a:extLst>
                  <a:ext uri="{FF2B5EF4-FFF2-40B4-BE49-F238E27FC236}">
                    <a16:creationId xmlns:a16="http://schemas.microsoft.com/office/drawing/2014/main" id="{4C84FFC3-46DF-42D1-A24F-F7C6B91ECF60}"/>
                  </a:ext>
                </a:extLst>
              </p:cNvPr>
              <p:cNvSpPr>
                <a:spLocks/>
              </p:cNvSpPr>
              <p:nvPr/>
            </p:nvSpPr>
            <p:spPr bwMode="auto">
              <a:xfrm>
                <a:off x="16040" y="2890"/>
                <a:ext cx="220" cy="2"/>
              </a:xfrm>
              <a:custGeom>
                <a:avLst/>
                <a:gdLst>
                  <a:gd name="T0" fmla="+- 0 16040 16040"/>
                  <a:gd name="T1" fmla="*/ T0 w 220"/>
                  <a:gd name="T2" fmla="+- 0 16260 16040"/>
                  <a:gd name="T3" fmla="*/ T2 w 220"/>
                </a:gdLst>
                <a:ahLst/>
                <a:cxnLst>
                  <a:cxn ang="0">
                    <a:pos x="T1" y="0"/>
                  </a:cxn>
                  <a:cxn ang="0">
                    <a:pos x="T3" y="0"/>
                  </a:cxn>
                </a:cxnLst>
                <a:rect l="0" t="0" r="r" b="b"/>
                <a:pathLst>
                  <a:path w="220">
                    <a:moveTo>
                      <a:pt x="0" y="0"/>
                    </a:moveTo>
                    <a:lnTo>
                      <a:pt x="220" y="0"/>
                    </a:lnTo>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nvGrpSpPr>
            <p:cNvPr id="11" name="Group 13">
              <a:extLst>
                <a:ext uri="{FF2B5EF4-FFF2-40B4-BE49-F238E27FC236}">
                  <a16:creationId xmlns:a16="http://schemas.microsoft.com/office/drawing/2014/main" id="{52419A9E-DB42-4263-9572-8E0655562D11}"/>
                </a:ext>
              </a:extLst>
            </p:cNvPr>
            <p:cNvGrpSpPr>
              <a:grpSpLocks/>
            </p:cNvGrpSpPr>
            <p:nvPr/>
          </p:nvGrpSpPr>
          <p:grpSpPr bwMode="auto">
            <a:xfrm>
              <a:off x="15950" y="2830"/>
              <a:ext cx="120" cy="120"/>
              <a:chOff x="15950" y="2830"/>
              <a:chExt cx="120" cy="120"/>
            </a:xfrm>
          </p:grpSpPr>
          <p:sp>
            <p:nvSpPr>
              <p:cNvPr id="14" name="Freeform 14">
                <a:extLst>
                  <a:ext uri="{FF2B5EF4-FFF2-40B4-BE49-F238E27FC236}">
                    <a16:creationId xmlns:a16="http://schemas.microsoft.com/office/drawing/2014/main" id="{F815DA63-F413-487C-A9FB-4E32E0F320A5}"/>
                  </a:ext>
                </a:extLst>
              </p:cNvPr>
              <p:cNvSpPr>
                <a:spLocks/>
              </p:cNvSpPr>
              <p:nvPr/>
            </p:nvSpPr>
            <p:spPr bwMode="auto">
              <a:xfrm>
                <a:off x="15950" y="2830"/>
                <a:ext cx="120" cy="120"/>
              </a:xfrm>
              <a:custGeom>
                <a:avLst/>
                <a:gdLst>
                  <a:gd name="T0" fmla="+- 0 16070 15950"/>
                  <a:gd name="T1" fmla="*/ T0 w 120"/>
                  <a:gd name="T2" fmla="+- 0 2830 2830"/>
                  <a:gd name="T3" fmla="*/ 2830 h 120"/>
                  <a:gd name="T4" fmla="+- 0 15950 15950"/>
                  <a:gd name="T5" fmla="*/ T4 w 120"/>
                  <a:gd name="T6" fmla="+- 0 2890 2830"/>
                  <a:gd name="T7" fmla="*/ 2890 h 120"/>
                  <a:gd name="T8" fmla="+- 0 16070 15950"/>
                  <a:gd name="T9" fmla="*/ T8 w 120"/>
                  <a:gd name="T10" fmla="+- 0 2950 2830"/>
                  <a:gd name="T11" fmla="*/ 2950 h 120"/>
                  <a:gd name="T12" fmla="+- 0 16040 15950"/>
                  <a:gd name="T13" fmla="*/ T12 w 120"/>
                  <a:gd name="T14" fmla="+- 0 2890 2830"/>
                  <a:gd name="T15" fmla="*/ 2890 h 120"/>
                  <a:gd name="T16" fmla="+- 0 16070 15950"/>
                  <a:gd name="T17" fmla="*/ T16 w 120"/>
                  <a:gd name="T18" fmla="+- 0 2830 2830"/>
                  <a:gd name="T19" fmla="*/ 2830 h 120"/>
                </a:gdLst>
                <a:ahLst/>
                <a:cxnLst>
                  <a:cxn ang="0">
                    <a:pos x="T1" y="T3"/>
                  </a:cxn>
                  <a:cxn ang="0">
                    <a:pos x="T5" y="T7"/>
                  </a:cxn>
                  <a:cxn ang="0">
                    <a:pos x="T9" y="T11"/>
                  </a:cxn>
                  <a:cxn ang="0">
                    <a:pos x="T13" y="T15"/>
                  </a:cxn>
                  <a:cxn ang="0">
                    <a:pos x="T17" y="T19"/>
                  </a:cxn>
                </a:cxnLst>
                <a:rect l="0" t="0" r="r" b="b"/>
                <a:pathLst>
                  <a:path w="120" h="120">
                    <a:moveTo>
                      <a:pt x="120" y="0"/>
                    </a:moveTo>
                    <a:lnTo>
                      <a:pt x="0" y="60"/>
                    </a:lnTo>
                    <a:lnTo>
                      <a:pt x="120" y="120"/>
                    </a:lnTo>
                    <a:lnTo>
                      <a:pt x="90" y="60"/>
                    </a:lnTo>
                    <a:lnTo>
                      <a:pt x="120" y="0"/>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12" name="Group 15">
              <a:extLst>
                <a:ext uri="{FF2B5EF4-FFF2-40B4-BE49-F238E27FC236}">
                  <a16:creationId xmlns:a16="http://schemas.microsoft.com/office/drawing/2014/main" id="{3D596697-F9CB-4189-B86A-C93D7B3E8CB9}"/>
                </a:ext>
              </a:extLst>
            </p:cNvPr>
            <p:cNvGrpSpPr>
              <a:grpSpLocks/>
            </p:cNvGrpSpPr>
            <p:nvPr/>
          </p:nvGrpSpPr>
          <p:grpSpPr bwMode="auto">
            <a:xfrm>
              <a:off x="0" y="0"/>
              <a:ext cx="20480" cy="15360"/>
              <a:chOff x="0" y="0"/>
              <a:chExt cx="20480" cy="15360"/>
            </a:xfrm>
          </p:grpSpPr>
          <p:sp>
            <p:nvSpPr>
              <p:cNvPr id="13" name="Freeform 16">
                <a:extLst>
                  <a:ext uri="{FF2B5EF4-FFF2-40B4-BE49-F238E27FC236}">
                    <a16:creationId xmlns:a16="http://schemas.microsoft.com/office/drawing/2014/main" id="{B81A8482-C9A5-4A28-9B5A-E7891270C1BD}"/>
                  </a:ext>
                </a:extLst>
              </p:cNvPr>
              <p:cNvSpPr>
                <a:spLocks/>
              </p:cNvSpPr>
              <p:nvPr/>
            </p:nvSpPr>
            <p:spPr bwMode="auto">
              <a:xfrm>
                <a:off x="0" y="0"/>
                <a:ext cx="20480" cy="15360"/>
              </a:xfrm>
              <a:custGeom>
                <a:avLst/>
                <a:gdLst>
                  <a:gd name="T0" fmla="*/ 0 w 20480"/>
                  <a:gd name="T1" fmla="*/ 15360 h 15360"/>
                  <a:gd name="T2" fmla="*/ 20480 w 20480"/>
                  <a:gd name="T3" fmla="*/ 15360 h 15360"/>
                  <a:gd name="T4" fmla="*/ 20480 w 20480"/>
                  <a:gd name="T5" fmla="*/ 0 h 15360"/>
                  <a:gd name="T6" fmla="*/ 0 w 20480"/>
                  <a:gd name="T7" fmla="*/ 0 h 15360"/>
                  <a:gd name="T8" fmla="*/ 0 w 20480"/>
                  <a:gd name="T9" fmla="*/ 15360 h 15360"/>
                </a:gdLst>
                <a:ahLst/>
                <a:cxnLst>
                  <a:cxn ang="0">
                    <a:pos x="T0" y="T1"/>
                  </a:cxn>
                  <a:cxn ang="0">
                    <a:pos x="T2" y="T3"/>
                  </a:cxn>
                  <a:cxn ang="0">
                    <a:pos x="T4" y="T5"/>
                  </a:cxn>
                  <a:cxn ang="0">
                    <a:pos x="T6" y="T7"/>
                  </a:cxn>
                  <a:cxn ang="0">
                    <a:pos x="T8" y="T9"/>
                  </a:cxn>
                </a:cxnLst>
                <a:rect l="0" t="0" r="r" b="b"/>
                <a:pathLst>
                  <a:path w="20480" h="15360">
                    <a:moveTo>
                      <a:pt x="0" y="15360"/>
                    </a:moveTo>
                    <a:lnTo>
                      <a:pt x="20480" y="15360"/>
                    </a:lnTo>
                    <a:lnTo>
                      <a:pt x="20480" y="0"/>
                    </a:lnTo>
                    <a:lnTo>
                      <a:pt x="0" y="0"/>
                    </a:lnTo>
                    <a:lnTo>
                      <a:pt x="0" y="15360"/>
                    </a:lnTo>
                    <a:close/>
                  </a:path>
                </a:pathLst>
              </a:custGeom>
              <a:noFill/>
              <a:ln w="12700">
                <a:solidFill>
                  <a:srgbClr val="4C4C4C"/>
                </a:solidFill>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grpSp>
      </p:grpSp>
      <p:sp>
        <p:nvSpPr>
          <p:cNvPr id="20" name="Textfeld 19">
            <a:extLst>
              <a:ext uri="{FF2B5EF4-FFF2-40B4-BE49-F238E27FC236}">
                <a16:creationId xmlns:a16="http://schemas.microsoft.com/office/drawing/2014/main" id="{B61FB9FF-C887-40EB-8AD3-A3E257D90F7E}"/>
              </a:ext>
            </a:extLst>
          </p:cNvPr>
          <p:cNvSpPr txBox="1"/>
          <p:nvPr/>
        </p:nvSpPr>
        <p:spPr>
          <a:xfrm>
            <a:off x="8692328" y="1209716"/>
            <a:ext cx="567784" cy="369332"/>
          </a:xfrm>
          <a:prstGeom prst="rect">
            <a:avLst/>
          </a:prstGeom>
          <a:noFill/>
        </p:spPr>
        <p:txBody>
          <a:bodyPr wrap="none" rtlCol="0">
            <a:spAutoFit/>
          </a:bodyPr>
          <a:lstStyle/>
          <a:p>
            <a:r>
              <a:rPr lang="de-DE"/>
              <a:t>PhD</a:t>
            </a:r>
          </a:p>
        </p:txBody>
      </p:sp>
    </p:spTree>
    <p:extLst>
      <p:ext uri="{BB962C8B-B14F-4D97-AF65-F5344CB8AC3E}">
        <p14:creationId xmlns:p14="http://schemas.microsoft.com/office/powerpoint/2010/main" val="742929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Sternentstehung – animiert und verhindert</a:t>
            </a:r>
            <a:endParaRPr lang="en-US"/>
          </a:p>
        </p:txBody>
      </p:sp>
      <p:sp>
        <p:nvSpPr>
          <p:cNvPr id="4" name="Wolke 3"/>
          <p:cNvSpPr/>
          <p:nvPr/>
        </p:nvSpPr>
        <p:spPr>
          <a:xfrm>
            <a:off x="4248150" y="1428750"/>
            <a:ext cx="8810625" cy="61150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Wolke 4"/>
          <p:cNvSpPr/>
          <p:nvPr/>
        </p:nvSpPr>
        <p:spPr>
          <a:xfrm>
            <a:off x="6619875" y="3067050"/>
            <a:ext cx="1333500" cy="971550"/>
          </a:xfrm>
          <a:prstGeom prst="clou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Wolke 5"/>
          <p:cNvSpPr/>
          <p:nvPr/>
        </p:nvSpPr>
        <p:spPr>
          <a:xfrm>
            <a:off x="7319962" y="4577102"/>
            <a:ext cx="1071563" cy="780710"/>
          </a:xfrm>
          <a:prstGeom prst="clou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Wolke 6"/>
          <p:cNvSpPr/>
          <p:nvPr/>
        </p:nvSpPr>
        <p:spPr>
          <a:xfrm>
            <a:off x="9172575" y="2449513"/>
            <a:ext cx="1333500" cy="971550"/>
          </a:xfrm>
          <a:prstGeom prst="clou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Wolke 7"/>
          <p:cNvSpPr/>
          <p:nvPr/>
        </p:nvSpPr>
        <p:spPr>
          <a:xfrm>
            <a:off x="6096000" y="6067425"/>
            <a:ext cx="1333500" cy="971550"/>
          </a:xfrm>
          <a:prstGeom prst="clou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olke 8"/>
          <p:cNvSpPr/>
          <p:nvPr/>
        </p:nvSpPr>
        <p:spPr>
          <a:xfrm>
            <a:off x="10020300" y="5605463"/>
            <a:ext cx="1333500" cy="971550"/>
          </a:xfrm>
          <a:prstGeom prst="clou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13217627" y="-8146992"/>
            <a:ext cx="26276402" cy="23136110"/>
          </a:xfrm>
          <a:prstGeom prst="ellipse">
            <a:avLst/>
          </a:prstGeom>
          <a:noFill/>
          <a:ln w="508000" cmpd="tri">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äne 10"/>
          <p:cNvSpPr/>
          <p:nvPr/>
        </p:nvSpPr>
        <p:spPr>
          <a:xfrm rot="1800000">
            <a:off x="9867516" y="2534360"/>
            <a:ext cx="694630" cy="685746"/>
          </a:xfrm>
          <a:prstGeom prst="teardrop">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äne 11"/>
          <p:cNvSpPr/>
          <p:nvPr/>
        </p:nvSpPr>
        <p:spPr>
          <a:xfrm rot="1800000">
            <a:off x="16519031" y="-813467"/>
            <a:ext cx="694630" cy="685746"/>
          </a:xfrm>
          <a:prstGeom prst="teardrop">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äne 12"/>
          <p:cNvSpPr/>
          <p:nvPr/>
        </p:nvSpPr>
        <p:spPr>
          <a:xfrm rot="3564165">
            <a:off x="10534265" y="5706576"/>
            <a:ext cx="694630" cy="685746"/>
          </a:xfrm>
          <a:prstGeom prst="teardrop">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onne 13"/>
          <p:cNvSpPr/>
          <p:nvPr/>
        </p:nvSpPr>
        <p:spPr>
          <a:xfrm>
            <a:off x="7005637" y="3273765"/>
            <a:ext cx="561975" cy="514350"/>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onne 14"/>
          <p:cNvSpPr/>
          <p:nvPr/>
        </p:nvSpPr>
        <p:spPr>
          <a:xfrm>
            <a:off x="-784225" y="2630063"/>
            <a:ext cx="1568450" cy="1435530"/>
          </a:xfrm>
          <a:prstGeom prst="su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9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0" fill="hold"/>
                                        <p:tgtEl>
                                          <p:spTgt spid="10"/>
                                        </p:tgtEl>
                                        <p:attrNameLst>
                                          <p:attrName>ppt_w</p:attrName>
                                        </p:attrNameLst>
                                      </p:cBhvr>
                                      <p:tavLst>
                                        <p:tav tm="0">
                                          <p:val>
                                            <p:fltVal val="0"/>
                                          </p:val>
                                        </p:tav>
                                        <p:tav tm="100000">
                                          <p:val>
                                            <p:strVal val="#ppt_w"/>
                                          </p:val>
                                        </p:tav>
                                      </p:tavLst>
                                    </p:anim>
                                    <p:anim calcmode="lin" valueType="num">
                                      <p:cBhvr>
                                        <p:cTn id="12" dur="5000" fill="hold"/>
                                        <p:tgtEl>
                                          <p:spTgt spid="10"/>
                                        </p:tgtEl>
                                        <p:attrNameLst>
                                          <p:attrName>ppt_h</p:attrName>
                                        </p:attrNameLst>
                                      </p:cBhvr>
                                      <p:tavLst>
                                        <p:tav tm="0">
                                          <p:val>
                                            <p:fltVal val="0"/>
                                          </p:val>
                                        </p:tav>
                                        <p:tav tm="100000">
                                          <p:val>
                                            <p:strVal val="#ppt_h"/>
                                          </p:val>
                                        </p:tav>
                                      </p:tavLst>
                                    </p:anim>
                                    <p:animEffect transition="in" filter="fade">
                                      <p:cBhvr>
                                        <p:cTn id="13" dur="5000"/>
                                        <p:tgtEl>
                                          <p:spTgt spid="10"/>
                                        </p:tgtEl>
                                      </p:cBhvr>
                                    </p:animEffect>
                                  </p:childTnLst>
                                </p:cTn>
                              </p:par>
                              <p:par>
                                <p:cTn id="14" presetID="42" presetClass="path" presetSubtype="0" accel="50000" decel="50000" fill="hold" grpId="0" nodeType="withEffect">
                                  <p:stCondLst>
                                    <p:cond delay="700"/>
                                  </p:stCondLst>
                                  <p:childTnLst>
                                    <p:animMotion origin="layout" path="M 4.375E-6 3.33333E-6 L 0.72461 0.01898 " pathEditMode="relative" rAng="0" ptsTypes="AA">
                                      <p:cBhvr>
                                        <p:cTn id="15" dur="6700" fill="hold"/>
                                        <p:tgtEl>
                                          <p:spTgt spid="4"/>
                                        </p:tgtEl>
                                        <p:attrNameLst>
                                          <p:attrName>ppt_x</p:attrName>
                                          <p:attrName>ppt_y</p:attrName>
                                        </p:attrNameLst>
                                      </p:cBhvr>
                                      <p:rCtr x="36224" y="949"/>
                                    </p:animMotion>
                                  </p:childTnLst>
                                </p:cTn>
                              </p:par>
                              <p:par>
                                <p:cTn id="16" presetID="10" presetClass="exit" presetSubtype="0" fill="hold" grpId="0" nodeType="withEffect">
                                  <p:stCondLst>
                                    <p:cond delay="2800"/>
                                  </p:stCondLst>
                                  <p:childTnLst>
                                    <p:animEffect transition="out" filter="fade">
                                      <p:cBhvr>
                                        <p:cTn id="17" dur="1100"/>
                                        <p:tgtEl>
                                          <p:spTgt spid="7"/>
                                        </p:tgtEl>
                                      </p:cBhvr>
                                    </p:animEffect>
                                    <p:set>
                                      <p:cBhvr>
                                        <p:cTn id="18" dur="1" fill="hold">
                                          <p:stCondLst>
                                            <p:cond delay="1099"/>
                                          </p:stCondLst>
                                        </p:cTn>
                                        <p:tgtEl>
                                          <p:spTgt spid="7"/>
                                        </p:tgtEl>
                                        <p:attrNameLst>
                                          <p:attrName>style.visibility</p:attrName>
                                        </p:attrNameLst>
                                      </p:cBhvr>
                                      <p:to>
                                        <p:strVal val="hidden"/>
                                      </p:to>
                                    </p:set>
                                  </p:childTnLst>
                                </p:cTn>
                              </p:par>
                              <p:par>
                                <p:cTn id="19" presetID="10" presetClass="entr" presetSubtype="0" fill="hold" grpId="0" nodeType="withEffect">
                                  <p:stCondLst>
                                    <p:cond delay="31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100"/>
                                        <p:tgtEl>
                                          <p:spTgt spid="11"/>
                                        </p:tgtEl>
                                      </p:cBhvr>
                                    </p:animEffect>
                                  </p:childTnLst>
                                </p:cTn>
                              </p:par>
                              <p:par>
                                <p:cTn id="22" presetID="10" presetClass="exit" presetSubtype="0" fill="hold" grpId="0" nodeType="withEffect">
                                  <p:stCondLst>
                                    <p:cond delay="3200"/>
                                  </p:stCondLst>
                                  <p:childTnLst>
                                    <p:animEffect transition="out" filter="fade">
                                      <p:cBhvr>
                                        <p:cTn id="23" dur="1300"/>
                                        <p:tgtEl>
                                          <p:spTgt spid="9"/>
                                        </p:tgtEl>
                                      </p:cBhvr>
                                    </p:animEffect>
                                    <p:set>
                                      <p:cBhvr>
                                        <p:cTn id="24" dur="1" fill="hold">
                                          <p:stCondLst>
                                            <p:cond delay="1299"/>
                                          </p:stCondLst>
                                        </p:cTn>
                                        <p:tgtEl>
                                          <p:spTgt spid="9"/>
                                        </p:tgtEl>
                                        <p:attrNameLst>
                                          <p:attrName>style.visibility</p:attrName>
                                        </p:attrNameLst>
                                      </p:cBhvr>
                                      <p:to>
                                        <p:strVal val="hidden"/>
                                      </p:to>
                                    </p:set>
                                  </p:childTnLst>
                                </p:cTn>
                              </p:par>
                              <p:par>
                                <p:cTn id="25" presetID="10" presetClass="entr" presetSubtype="0" fill="hold" grpId="0" nodeType="withEffect">
                                  <p:stCondLst>
                                    <p:cond delay="37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500"/>
                                        <p:tgtEl>
                                          <p:spTgt spid="13"/>
                                        </p:tgtEl>
                                      </p:cBhvr>
                                    </p:animEffect>
                                  </p:childTnLst>
                                </p:cTn>
                              </p:par>
                              <p:par>
                                <p:cTn id="28" presetID="2" presetClass="exit" presetSubtype="2" accel="11000" fill="hold" grpId="0" nodeType="withEffect">
                                  <p:stCondLst>
                                    <p:cond delay="1800"/>
                                  </p:stCondLst>
                                  <p:childTnLst>
                                    <p:anim calcmode="lin" valueType="num">
                                      <p:cBhvr additive="base">
                                        <p:cTn id="29" dur="4100"/>
                                        <p:tgtEl>
                                          <p:spTgt spid="8"/>
                                        </p:tgtEl>
                                        <p:attrNameLst>
                                          <p:attrName>ppt_x</p:attrName>
                                        </p:attrNameLst>
                                      </p:cBhvr>
                                      <p:tavLst>
                                        <p:tav tm="0">
                                          <p:val>
                                            <p:strVal val="ppt_x"/>
                                          </p:val>
                                        </p:tav>
                                        <p:tav tm="100000">
                                          <p:val>
                                            <p:strVal val="1+ppt_w/2"/>
                                          </p:val>
                                        </p:tav>
                                      </p:tavLst>
                                    </p:anim>
                                    <p:anim calcmode="lin" valueType="num">
                                      <p:cBhvr additive="base">
                                        <p:cTn id="30" dur="4100"/>
                                        <p:tgtEl>
                                          <p:spTgt spid="8"/>
                                        </p:tgtEl>
                                        <p:attrNameLst>
                                          <p:attrName>ppt_y</p:attrName>
                                        </p:attrNameLst>
                                      </p:cBhvr>
                                      <p:tavLst>
                                        <p:tav tm="0">
                                          <p:val>
                                            <p:strVal val="ppt_y"/>
                                          </p:val>
                                        </p:tav>
                                        <p:tav tm="100000">
                                          <p:val>
                                            <p:strVal val="ppt_y"/>
                                          </p:val>
                                        </p:tav>
                                      </p:tavLst>
                                    </p:anim>
                                    <p:set>
                                      <p:cBhvr>
                                        <p:cTn id="31" dur="1" fill="hold">
                                          <p:stCondLst>
                                            <p:cond delay="4099"/>
                                          </p:stCondLst>
                                        </p:cTn>
                                        <p:tgtEl>
                                          <p:spTgt spid="8"/>
                                        </p:tgtEl>
                                        <p:attrNameLst>
                                          <p:attrName>style.visibility</p:attrName>
                                        </p:attrNameLst>
                                      </p:cBhvr>
                                      <p:to>
                                        <p:strVal val="hidden"/>
                                      </p:to>
                                    </p:set>
                                  </p:childTnLst>
                                </p:cTn>
                              </p:par>
                              <p:par>
                                <p:cTn id="32" presetID="50" presetClass="exit" presetSubtype="0" accel="100000" fill="hold" grpId="0" nodeType="withEffect">
                                  <p:stCondLst>
                                    <p:cond delay="1800"/>
                                  </p:stCondLst>
                                  <p:childTnLst>
                                    <p:anim calcmode="lin" valueType="num">
                                      <p:cBhvr>
                                        <p:cTn id="33" dur="2100"/>
                                        <p:tgtEl>
                                          <p:spTgt spid="6"/>
                                        </p:tgtEl>
                                        <p:attrNameLst>
                                          <p:attrName>ppt_w</p:attrName>
                                        </p:attrNameLst>
                                      </p:cBhvr>
                                      <p:tavLst>
                                        <p:tav tm="0">
                                          <p:val>
                                            <p:strVal val="ppt_w"/>
                                          </p:val>
                                        </p:tav>
                                        <p:tav tm="100000">
                                          <p:val>
                                            <p:strVal val="ppt_w+.3"/>
                                          </p:val>
                                        </p:tav>
                                      </p:tavLst>
                                    </p:anim>
                                    <p:anim calcmode="lin" valueType="num">
                                      <p:cBhvr>
                                        <p:cTn id="34" dur="2100"/>
                                        <p:tgtEl>
                                          <p:spTgt spid="6"/>
                                        </p:tgtEl>
                                        <p:attrNameLst>
                                          <p:attrName>ppt_h</p:attrName>
                                        </p:attrNameLst>
                                      </p:cBhvr>
                                      <p:tavLst>
                                        <p:tav tm="0">
                                          <p:val>
                                            <p:strVal val="ppt_h"/>
                                          </p:val>
                                        </p:tav>
                                        <p:tav tm="100000">
                                          <p:val>
                                            <p:strVal val="ppt_h"/>
                                          </p:val>
                                        </p:tav>
                                      </p:tavLst>
                                    </p:anim>
                                    <p:animEffect transition="out" filter="fade">
                                      <p:cBhvr>
                                        <p:cTn id="35" dur="2100"/>
                                        <p:tgtEl>
                                          <p:spTgt spid="6"/>
                                        </p:tgtEl>
                                      </p:cBhvr>
                                    </p:animEffect>
                                    <p:set>
                                      <p:cBhvr>
                                        <p:cTn id="36" dur="1" fill="hold">
                                          <p:stCondLst>
                                            <p:cond delay="2099"/>
                                          </p:stCondLst>
                                        </p:cTn>
                                        <p:tgtEl>
                                          <p:spTgt spid="6"/>
                                        </p:tgtEl>
                                        <p:attrNameLst>
                                          <p:attrName>style.visibility</p:attrName>
                                        </p:attrNameLst>
                                      </p:cBhvr>
                                      <p:to>
                                        <p:strVal val="hidden"/>
                                      </p:to>
                                    </p:set>
                                  </p:childTnLst>
                                </p:cTn>
                              </p:par>
                              <p:par>
                                <p:cTn id="37" presetID="42" presetClass="path" presetSubtype="0" accel="50000" decel="50000" fill="hold" grpId="1" nodeType="withEffect">
                                  <p:stCondLst>
                                    <p:cond delay="1800"/>
                                  </p:stCondLst>
                                  <p:childTnLst>
                                    <p:animMotion origin="layout" path="M -8.33333E-7 4.44444E-6 L 0.11641 -0.00533 " pathEditMode="relative" rAng="0" ptsTypes="AA">
                                      <p:cBhvr>
                                        <p:cTn id="38" dur="2000" fill="hold"/>
                                        <p:tgtEl>
                                          <p:spTgt spid="6"/>
                                        </p:tgtEl>
                                        <p:attrNameLst>
                                          <p:attrName>ppt_x</p:attrName>
                                          <p:attrName>ppt_y</p:attrName>
                                        </p:attrNameLst>
                                      </p:cBhvr>
                                      <p:rCtr x="5820" y="-278"/>
                                    </p:animMotion>
                                  </p:childTnLst>
                                </p:cTn>
                              </p:par>
                              <p:par>
                                <p:cTn id="39" presetID="6" presetClass="emph" presetSubtype="0" fill="hold" grpId="0" nodeType="withEffect">
                                  <p:stCondLst>
                                    <p:cond delay="1800"/>
                                  </p:stCondLst>
                                  <p:childTnLst>
                                    <p:animScale>
                                      <p:cBhvr>
                                        <p:cTn id="40" dur="1500" fill="hold"/>
                                        <p:tgtEl>
                                          <p:spTgt spid="5"/>
                                        </p:tgtEl>
                                      </p:cBhvr>
                                      <p:by x="25000" y="25000"/>
                                    </p:animScale>
                                  </p:childTnLst>
                                </p:cTn>
                              </p:par>
                              <p:par>
                                <p:cTn id="41" presetID="1" presetClass="exit" presetSubtype="0" fill="hold" grpId="1" nodeType="withEffect">
                                  <p:stCondLst>
                                    <p:cond delay="3300"/>
                                  </p:stCondLst>
                                  <p:childTnLst>
                                    <p:set>
                                      <p:cBhvr>
                                        <p:cTn id="42" dur="1" fill="hold">
                                          <p:stCondLst>
                                            <p:cond delay="0"/>
                                          </p:stCondLst>
                                        </p:cTn>
                                        <p:tgtEl>
                                          <p:spTgt spid="5"/>
                                        </p:tgtEl>
                                        <p:attrNameLst>
                                          <p:attrName>style.visibility</p:attrName>
                                        </p:attrNameLst>
                                      </p:cBhvr>
                                      <p:to>
                                        <p:strVal val="hidden"/>
                                      </p:to>
                                    </p:set>
                                  </p:childTnLst>
                                </p:cTn>
                              </p:par>
                              <p:par>
                                <p:cTn id="43" presetID="10" presetClass="entr" presetSubtype="0" fill="hold" grpId="0" nodeType="withEffect">
                                  <p:stCondLst>
                                    <p:cond delay="30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P spid="8" grpId="0" animBg="1"/>
      <p:bldP spid="9" grpId="0" animBg="1"/>
      <p:bldP spid="10" grpId="0" animBg="1"/>
      <p:bldP spid="11" grpId="0" animBg="1"/>
      <p:bldP spid="13" grpId="0" animBg="1"/>
      <p:bldP spid="14" grpId="0" animBg="1"/>
      <p:bldP spid="1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6F420E0-2F83-41FA-8CA2-3B2D8A781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2"/>
            <a:ext cx="12192000" cy="6853996"/>
          </a:xfrm>
          <a:prstGeom prst="rect">
            <a:avLst/>
          </a:prstGeom>
        </p:spPr>
      </p:pic>
      <p:sp>
        <p:nvSpPr>
          <p:cNvPr id="2" name="Titel 1">
            <a:extLst>
              <a:ext uri="{FF2B5EF4-FFF2-40B4-BE49-F238E27FC236}">
                <a16:creationId xmlns:a16="http://schemas.microsoft.com/office/drawing/2014/main" id="{30EE1D2C-7EDC-48DB-807D-F633A12D3B50}"/>
              </a:ext>
            </a:extLst>
          </p:cNvPr>
          <p:cNvSpPr>
            <a:spLocks noGrp="1"/>
          </p:cNvSpPr>
          <p:nvPr>
            <p:ph type="title"/>
          </p:nvPr>
        </p:nvSpPr>
        <p:spPr>
          <a:xfrm>
            <a:off x="831850" y="0"/>
            <a:ext cx="10515600" cy="2852737"/>
          </a:xfrm>
        </p:spPr>
        <p:txBody>
          <a:bodyPr anchor="t"/>
          <a:lstStyle/>
          <a:p>
            <a:pPr algn="ctr"/>
            <a:r>
              <a:rPr lang="de-DE" b="1">
                <a:solidFill>
                  <a:schemeClr val="bg1"/>
                </a:solidFill>
                <a:effectLst>
                  <a:outerShdw blurRad="38100" dist="38100" dir="2700000" algn="tl">
                    <a:srgbClr val="000000">
                      <a:alpha val="43137"/>
                    </a:srgbClr>
                  </a:outerShdw>
                </a:effectLst>
              </a:rPr>
              <a:t>Vielen Dank für Ihre Aufmerksamkeit</a:t>
            </a:r>
          </a:p>
        </p:txBody>
      </p:sp>
    </p:spTree>
    <p:extLst>
      <p:ext uri="{BB962C8B-B14F-4D97-AF65-F5344CB8AC3E}">
        <p14:creationId xmlns:p14="http://schemas.microsoft.com/office/powerpoint/2010/main" val="67918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7351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E31DB-62EE-40F8-9B7E-C9422F732BC8}"/>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F39CF84-215C-4608-A129-954F84300A59}"/>
              </a:ext>
            </a:extLst>
          </p:cNvPr>
          <p:cNvSpPr>
            <a:spLocks noGrp="1"/>
          </p:cNvSpPr>
          <p:nvPr>
            <p:ph idx="1"/>
          </p:nvPr>
        </p:nvSpPr>
        <p:spPr/>
        <p:txBody>
          <a:bodyPr/>
          <a:lstStyle/>
          <a:p>
            <a:endParaRPr lang="de-DE"/>
          </a:p>
        </p:txBody>
      </p:sp>
      <p:pic>
        <p:nvPicPr>
          <p:cNvPr id="6" name="Inhaltsplatzhalter 4">
            <a:extLst>
              <a:ext uri="{FF2B5EF4-FFF2-40B4-BE49-F238E27FC236}">
                <a16:creationId xmlns:a16="http://schemas.microsoft.com/office/drawing/2014/main" id="{30F06501-9412-4F41-89E4-8F5E8E23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749463" cy="6858001"/>
          </a:xfrm>
          <a:prstGeom prst="rect">
            <a:avLst/>
          </a:prstGeom>
        </p:spPr>
      </p:pic>
    </p:spTree>
    <p:extLst>
      <p:ext uri="{BB962C8B-B14F-4D97-AF65-F5344CB8AC3E}">
        <p14:creationId xmlns:p14="http://schemas.microsoft.com/office/powerpoint/2010/main" val="36086652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DB3A3A-75C4-453C-A466-C0D370871975}"/>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5D840977-723F-4516-8773-9B90A23BF4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38962" y="1509712"/>
            <a:ext cx="10114076" cy="4983164"/>
          </a:xfrm>
        </p:spPr>
      </p:pic>
    </p:spTree>
    <p:extLst>
      <p:ext uri="{BB962C8B-B14F-4D97-AF65-F5344CB8AC3E}">
        <p14:creationId xmlns:p14="http://schemas.microsoft.com/office/powerpoint/2010/main" val="35378486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B83C8C4-FDBD-48C4-BBDA-836979FC9E30}"/>
              </a:ext>
            </a:extLst>
          </p:cNvPr>
          <p:cNvSpPr>
            <a:spLocks noGrp="1"/>
          </p:cNvSpPr>
          <p:nvPr>
            <p:ph type="title"/>
          </p:nvPr>
        </p:nvSpPr>
        <p:spPr/>
        <p:txBody>
          <a:bodyPr/>
          <a:lstStyle/>
          <a:p>
            <a:r>
              <a:rPr lang="de-DE"/>
              <a:t>M17</a:t>
            </a:r>
          </a:p>
        </p:txBody>
      </p:sp>
      <p:pic>
        <p:nvPicPr>
          <p:cNvPr id="4" name="Inhaltsplatzhalter 3">
            <a:extLst>
              <a:ext uri="{FF2B5EF4-FFF2-40B4-BE49-F238E27FC236}">
                <a16:creationId xmlns:a16="http://schemas.microsoft.com/office/drawing/2014/main" id="{D2484F3F-33B5-4878-8648-3820B8B6487F}"/>
              </a:ext>
            </a:extLst>
          </p:cNvPr>
          <p:cNvPicPr>
            <a:picLocks noGrp="1" noChangeAspect="1"/>
          </p:cNvPicPr>
          <p:nvPr>
            <p:ph idx="1"/>
          </p:nvPr>
        </p:nvPicPr>
        <p:blipFill>
          <a:blip r:embed="rId3"/>
          <a:stretch>
            <a:fillRect/>
          </a:stretch>
        </p:blipFill>
        <p:spPr>
          <a:xfrm>
            <a:off x="838200" y="1374716"/>
            <a:ext cx="10515598" cy="5483284"/>
          </a:xfrm>
          <a:prstGeom prst="rect">
            <a:avLst/>
          </a:prstGeom>
        </p:spPr>
      </p:pic>
      <p:sp>
        <p:nvSpPr>
          <p:cNvPr id="5" name="Textfeld 4">
            <a:extLst>
              <a:ext uri="{FF2B5EF4-FFF2-40B4-BE49-F238E27FC236}">
                <a16:creationId xmlns:a16="http://schemas.microsoft.com/office/drawing/2014/main" id="{6EAEA6B4-729A-4F84-9C55-6315878E997F}"/>
              </a:ext>
            </a:extLst>
          </p:cNvPr>
          <p:cNvSpPr txBox="1"/>
          <p:nvPr/>
        </p:nvSpPr>
        <p:spPr>
          <a:xfrm>
            <a:off x="11353798" y="5362113"/>
            <a:ext cx="729687" cy="369332"/>
          </a:xfrm>
          <a:prstGeom prst="rect">
            <a:avLst/>
          </a:prstGeom>
          <a:noFill/>
        </p:spPr>
        <p:txBody>
          <a:bodyPr wrap="none" rtlCol="0">
            <a:spAutoFit/>
          </a:bodyPr>
          <a:lstStyle/>
          <a:p>
            <a:r>
              <a:rPr lang="de-DE">
                <a:solidFill>
                  <a:srgbClr val="FF0000"/>
                </a:solidFill>
              </a:rPr>
              <a:t>70µm</a:t>
            </a:r>
          </a:p>
        </p:txBody>
      </p:sp>
      <p:sp>
        <p:nvSpPr>
          <p:cNvPr id="6" name="Textfeld 5">
            <a:extLst>
              <a:ext uri="{FF2B5EF4-FFF2-40B4-BE49-F238E27FC236}">
                <a16:creationId xmlns:a16="http://schemas.microsoft.com/office/drawing/2014/main" id="{3B11CAF5-820E-455D-A99B-096C58F51F8A}"/>
              </a:ext>
            </a:extLst>
          </p:cNvPr>
          <p:cNvSpPr txBox="1"/>
          <p:nvPr/>
        </p:nvSpPr>
        <p:spPr>
          <a:xfrm>
            <a:off x="11412307" y="3747026"/>
            <a:ext cx="612668" cy="369332"/>
          </a:xfrm>
          <a:prstGeom prst="rect">
            <a:avLst/>
          </a:prstGeom>
          <a:noFill/>
        </p:spPr>
        <p:txBody>
          <a:bodyPr wrap="none" rtlCol="0">
            <a:spAutoFit/>
          </a:bodyPr>
          <a:lstStyle/>
          <a:p>
            <a:r>
              <a:rPr lang="de-DE">
                <a:solidFill>
                  <a:schemeClr val="accent6">
                    <a:lumMod val="75000"/>
                  </a:schemeClr>
                </a:solidFill>
              </a:rPr>
              <a:t>8µm</a:t>
            </a:r>
          </a:p>
        </p:txBody>
      </p:sp>
      <p:sp>
        <p:nvSpPr>
          <p:cNvPr id="7" name="Textfeld 6">
            <a:extLst>
              <a:ext uri="{FF2B5EF4-FFF2-40B4-BE49-F238E27FC236}">
                <a16:creationId xmlns:a16="http://schemas.microsoft.com/office/drawing/2014/main" id="{5E4241F8-78F8-468A-B0CF-62969AF71CA6}"/>
              </a:ext>
            </a:extLst>
          </p:cNvPr>
          <p:cNvSpPr txBox="1"/>
          <p:nvPr/>
        </p:nvSpPr>
        <p:spPr>
          <a:xfrm>
            <a:off x="11404605" y="2939483"/>
            <a:ext cx="787395" cy="369332"/>
          </a:xfrm>
          <a:prstGeom prst="rect">
            <a:avLst/>
          </a:prstGeom>
          <a:noFill/>
        </p:spPr>
        <p:txBody>
          <a:bodyPr wrap="none" rtlCol="0">
            <a:spAutoFit/>
          </a:bodyPr>
          <a:lstStyle/>
          <a:p>
            <a:r>
              <a:rPr lang="de-DE">
                <a:solidFill>
                  <a:schemeClr val="accent1"/>
                </a:solidFill>
              </a:rPr>
              <a:t>3.6µm</a:t>
            </a:r>
          </a:p>
        </p:txBody>
      </p:sp>
    </p:spTree>
    <p:extLst>
      <p:ext uri="{BB962C8B-B14F-4D97-AF65-F5344CB8AC3E}">
        <p14:creationId xmlns:p14="http://schemas.microsoft.com/office/powerpoint/2010/main" val="350852638"/>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2248</Words>
  <Application>Microsoft Office PowerPoint</Application>
  <PresentationFormat>Breitbild</PresentationFormat>
  <Paragraphs>386</Paragraphs>
  <Slides>94</Slides>
  <Notes>10</Notes>
  <HiddenSlides>2</HiddenSlides>
  <MMClips>2</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94</vt:i4>
      </vt:variant>
    </vt:vector>
  </HeadingPairs>
  <TitlesOfParts>
    <vt:vector size="100" baseType="lpstr">
      <vt:lpstr>Arial</vt:lpstr>
      <vt:lpstr>Calibri</vt:lpstr>
      <vt:lpstr>Tahoma</vt:lpstr>
      <vt:lpstr>Times New Roman</vt:lpstr>
      <vt:lpstr>Wingdings</vt:lpstr>
      <vt:lpstr>Office</vt:lpstr>
      <vt:lpstr>PowerPoint-Präsentation</vt:lpstr>
      <vt:lpstr>Den Gasen auf der Spur  -  Molekülspektroskopie mit dem SOFIA Observatorium</vt:lpstr>
      <vt:lpstr>PowerPoint-Präsentation</vt:lpstr>
      <vt:lpstr>Sternentstehung und das Interstellare Medium</vt:lpstr>
      <vt:lpstr>Eine Molekülwolke kollabiert</vt:lpstr>
      <vt:lpstr>Eine Molekülwolke kollabiert</vt:lpstr>
      <vt:lpstr>PowerPoint-Präsentation</vt:lpstr>
      <vt:lpstr>PowerPoint-Präsentation</vt:lpstr>
      <vt:lpstr>Sternentstehung – animiert und verhindert</vt:lpstr>
      <vt:lpstr>Hubbles Blick auf M17</vt:lpstr>
      <vt:lpstr>PowerPoint-Präsentation</vt:lpstr>
      <vt:lpstr>Molekülspektroskopie – was ist das</vt:lpstr>
      <vt:lpstr>Multi-Wellenlängenastronomie</vt:lpstr>
      <vt:lpstr>Multi-Wellenlängenastronomie</vt:lpstr>
      <vt:lpstr>Multi-Wellenlängenastronomie</vt:lpstr>
      <vt:lpstr>Absorption und Emission</vt:lpstr>
      <vt:lpstr>Emissionsspektren</vt:lpstr>
      <vt:lpstr>Quantenmechanik </vt:lpstr>
      <vt:lpstr>Quantenmechanik </vt:lpstr>
      <vt:lpstr>Quantenmechanik</vt:lpstr>
      <vt:lpstr>Quantenmechanik</vt:lpstr>
      <vt:lpstr>Quantenmechanik</vt:lpstr>
      <vt:lpstr>Quantenmechanik</vt:lpstr>
      <vt:lpstr>Quantenmechanik</vt:lpstr>
      <vt:lpstr>Quantenmechanik</vt:lpstr>
      <vt:lpstr>Quantenmechanik</vt:lpstr>
      <vt:lpstr>Wellenlänge und der Dopplereffekt</vt:lpstr>
      <vt:lpstr>Wellenlänge und der Dopplereffekt</vt:lpstr>
      <vt:lpstr>Wellenlänge und der Dopplereffekt</vt:lpstr>
      <vt:lpstr>PowerPoint-Präsentation</vt:lpstr>
      <vt:lpstr>Was nicht passt …</vt:lpstr>
      <vt:lpstr>Was nicht passt wird passend gemacht!</vt:lpstr>
      <vt:lpstr>Was nicht passt wird passend gemacht!</vt:lpstr>
      <vt:lpstr>Quantenmechanik</vt:lpstr>
      <vt:lpstr>Viele Emissionen ergeben ein Spektrum</vt:lpstr>
      <vt:lpstr>Viele Emissionen ergeben ein Spektrum</vt:lpstr>
      <vt:lpstr>Viele Emissionen ergeben ein Spektrum</vt:lpstr>
      <vt:lpstr>Viele Emissionen ergeben ein Spektrum</vt:lpstr>
      <vt:lpstr>Spetroskopie in der Astronomie</vt:lpstr>
      <vt:lpstr>Beispiel: Sternentstehung in Orion</vt:lpstr>
      <vt:lpstr>Beispiel: Sternentstehung in Orion</vt:lpstr>
      <vt:lpstr>Beispiel: Sternentstehung in Orion</vt:lpstr>
      <vt:lpstr>Kompliziert, kompliziert,…</vt:lpstr>
      <vt:lpstr>Dick, …. </vt:lpstr>
      <vt:lpstr>…man kann nicht beliebig tief hineinschauen.</vt:lpstr>
      <vt:lpstr>PowerPoint-Präsentation</vt:lpstr>
      <vt:lpstr>Dick, …. optisch dick</vt:lpstr>
      <vt:lpstr>Dick, …. optisch dick, aber es gibt einen Trick!</vt:lpstr>
      <vt:lpstr>Emission und Absorption</vt:lpstr>
      <vt:lpstr>Beispiel: Fraunhoferlinien im Sonnenspektrum</vt:lpstr>
      <vt:lpstr>Anregend….</vt:lpstr>
      <vt:lpstr>Anregend….</vt:lpstr>
      <vt:lpstr>Anregend….</vt:lpstr>
      <vt:lpstr>Spektrale vs. Bolometrische Beobachtung</vt:lpstr>
      <vt:lpstr>Spektrale vs. Bolometrische Beobachtung</vt:lpstr>
      <vt:lpstr>Spektroskopische Beobachtungen</vt:lpstr>
      <vt:lpstr>Spektroskopische Beobachtungen</vt:lpstr>
      <vt:lpstr>Beispiel: Expandiere Sternhüllen – P Cygni</vt:lpstr>
      <vt:lpstr>Beispiel: Kollaps einer Wolke</vt:lpstr>
      <vt:lpstr>Spektroskopische Beobachtungen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Da fehlt doch was…</vt:lpstr>
      <vt:lpstr>M17 – Ein neues Bild</vt:lpstr>
      <vt:lpstr>OK – komplex, aber ist das etwas Besonderes?</vt:lpstr>
      <vt:lpstr>PowerPoint-Präsentation</vt:lpstr>
      <vt:lpstr>Alternative Erklärung</vt:lpstr>
      <vt:lpstr>Die Beobachtungen sind ein Rätsel</vt:lpstr>
      <vt:lpstr>aber Rätsel sind gut, denn</vt:lpstr>
      <vt:lpstr>Gar nicht Post-Faktisch</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Vielen Dank für Ihre Aufmerksamkeit</vt:lpstr>
      <vt:lpstr>PowerPoint-Präsentation</vt:lpstr>
      <vt:lpstr>PowerPoint-Präsentation</vt:lpstr>
      <vt:lpstr>PowerPoint-Präsentation</vt:lpstr>
      <vt:lpstr>M17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 Gasen auf der Spur  -  Molekülspektroskopie mit dem SOFIA Observatorium</dc:title>
  <dc:creator>Markus Röllig</dc:creator>
  <cp:lastModifiedBy>Markus Röllig</cp:lastModifiedBy>
  <cp:revision>105</cp:revision>
  <dcterms:created xsi:type="dcterms:W3CDTF">2019-09-24T13:36:45Z</dcterms:created>
  <dcterms:modified xsi:type="dcterms:W3CDTF">2019-09-27T17:12:42Z</dcterms:modified>
</cp:coreProperties>
</file>